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4"/>
    <p:sldMasterId id="2147483907" r:id="rId5"/>
    <p:sldMasterId id="2147483916" r:id="rId6"/>
    <p:sldMasterId id="2147483931" r:id="rId7"/>
    <p:sldMasterId id="2147483958" r:id="rId8"/>
    <p:sldMasterId id="2147483965" r:id="rId9"/>
    <p:sldMasterId id="2147483972" r:id="rId10"/>
    <p:sldMasterId id="2147483978" r:id="rId11"/>
  </p:sldMasterIdLst>
  <p:notesMasterIdLst>
    <p:notesMasterId r:id="rId26"/>
  </p:notesMasterIdLst>
  <p:handoutMasterIdLst>
    <p:handoutMasterId r:id="rId27"/>
  </p:handoutMasterIdLst>
  <p:sldIdLst>
    <p:sldId id="288" r:id="rId12"/>
    <p:sldId id="2147473212" r:id="rId13"/>
    <p:sldId id="2147473213" r:id="rId14"/>
    <p:sldId id="2147473215" r:id="rId15"/>
    <p:sldId id="2147473207" r:id="rId16"/>
    <p:sldId id="336" r:id="rId17"/>
    <p:sldId id="2147473211" r:id="rId18"/>
    <p:sldId id="2147473218" r:id="rId19"/>
    <p:sldId id="331" r:id="rId20"/>
    <p:sldId id="264" r:id="rId21"/>
    <p:sldId id="2147473214" r:id="rId22"/>
    <p:sldId id="2147473219" r:id="rId23"/>
    <p:sldId id="327" r:id="rId24"/>
    <p:sldId id="2147473208" r:id="rId25"/>
  </p:sldIdLst>
  <p:sldSz cx="12192000" cy="6858000"/>
  <p:notesSz cx="6858000" cy="9144000"/>
  <p:embeddedFontLst>
    <p:embeddedFont>
      <p:font typeface="Noway Round Bold" panose="020B0604020202020204" charset="0"/>
      <p:bold r:id="rId28"/>
      <p:italic r:id="rId29"/>
      <p:boldItalic r:id="rId30"/>
    </p:embeddedFont>
    <p:embeddedFont>
      <p:font typeface="Nunito" pitchFamily="2" charset="0"/>
      <p:regular r:id="rId31"/>
      <p:bold r:id="rId32"/>
      <p:italic r:id="rId33"/>
      <p:boldItalic r:id="rId34"/>
    </p:embeddedFont>
    <p:embeddedFont>
      <p:font typeface="Nunito ExtraBold" pitchFamily="2" charset="0"/>
      <p:bold r:id="rId35"/>
      <p:boldItalic r:id="rId36"/>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742B3F-DA9D-3755-DDC7-D45CCD7E6737}" name="Björkbacka Oona" initials="BO" userId="S::nybacka_oona@vaasansahko.fi::015bf95b-e801-4c65-8b8b-cc0b827b8a3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STR Luova Konttori" initials="BLK" lastIdx="2" clrIdx="0">
    <p:extLst>
      <p:ext uri="{19B8F6BF-5375-455C-9EA6-DF929625EA0E}">
        <p15:presenceInfo xmlns:p15="http://schemas.microsoft.com/office/powerpoint/2012/main" userId="6dca966b41aa31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94B4AA"/>
    <a:srgbClr val="A4C0B7"/>
    <a:srgbClr val="E33481"/>
    <a:srgbClr val="EAEAEA"/>
    <a:srgbClr val="F4A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710EB9-547F-41B4-A2D6-2B022BDCFE00}" v="47" dt="2026-01-19T13:19:35.5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6" autoAdjust="0"/>
    <p:restoredTop sz="75780" autoAdjust="0"/>
  </p:normalViewPr>
  <p:slideViewPr>
    <p:cSldViewPr snapToGrid="0">
      <p:cViewPr varScale="1">
        <p:scale>
          <a:sx n="86" d="100"/>
          <a:sy n="86" d="100"/>
        </p:scale>
        <p:origin x="1554" y="300"/>
      </p:cViewPr>
      <p:guideLst/>
    </p:cSldViewPr>
  </p:slideViewPr>
  <p:notesTextViewPr>
    <p:cViewPr>
      <p:scale>
        <a:sx n="3" d="2"/>
        <a:sy n="3" d="2"/>
      </p:scale>
      <p:origin x="0" y="-5"/>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font" Target="fonts/font7.fntdata"/><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5.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font" Target="fonts/font4.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6.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öling Mari" userId="24139de6-9f54-4f4b-91be-229e7e46a642" providerId="ADAL" clId="{576CA5A3-CF09-434F-9682-7C14979ABD2F}"/>
    <pc:docChg chg="undo custSel addSld delSld modSld sldOrd">
      <pc:chgData name="Böling Mari" userId="24139de6-9f54-4f4b-91be-229e7e46a642" providerId="ADAL" clId="{576CA5A3-CF09-434F-9682-7C14979ABD2F}" dt="2026-01-19T13:21:09.801" v="1554" actId="20577"/>
      <pc:docMkLst>
        <pc:docMk/>
      </pc:docMkLst>
      <pc:sldChg chg="modSp mod modTransition modNotesTx">
        <pc:chgData name="Böling Mari" userId="24139de6-9f54-4f4b-91be-229e7e46a642" providerId="ADAL" clId="{576CA5A3-CF09-434F-9682-7C14979ABD2F}" dt="2026-01-19T13:19:35.506" v="1534"/>
        <pc:sldMkLst>
          <pc:docMk/>
          <pc:sldMk cId="2266312390" sldId="264"/>
        </pc:sldMkLst>
        <pc:spChg chg="mod">
          <ac:chgData name="Böling Mari" userId="24139de6-9f54-4f4b-91be-229e7e46a642" providerId="ADAL" clId="{576CA5A3-CF09-434F-9682-7C14979ABD2F}" dt="2026-01-19T12:55:17.403" v="407" actId="20577"/>
          <ac:spMkLst>
            <pc:docMk/>
            <pc:sldMk cId="2266312390" sldId="264"/>
            <ac:spMk id="2" creationId="{00000000-0000-0000-0000-000000000000}"/>
          </ac:spMkLst>
        </pc:spChg>
      </pc:sldChg>
      <pc:sldChg chg="del">
        <pc:chgData name="Böling Mari" userId="24139de6-9f54-4f4b-91be-229e7e46a642" providerId="ADAL" clId="{576CA5A3-CF09-434F-9682-7C14979ABD2F}" dt="2026-01-19T13:05:43.119" v="589" actId="47"/>
        <pc:sldMkLst>
          <pc:docMk/>
          <pc:sldMk cId="3970633024" sldId="267"/>
        </pc:sldMkLst>
      </pc:sldChg>
      <pc:sldChg chg="del">
        <pc:chgData name="Böling Mari" userId="24139de6-9f54-4f4b-91be-229e7e46a642" providerId="ADAL" clId="{576CA5A3-CF09-434F-9682-7C14979ABD2F}" dt="2026-01-19T13:05:54.759" v="625" actId="47"/>
        <pc:sldMkLst>
          <pc:docMk/>
          <pc:sldMk cId="141422674" sldId="275"/>
        </pc:sldMkLst>
      </pc:sldChg>
      <pc:sldChg chg="addSp delSp modSp mod modTransition modNotesTx">
        <pc:chgData name="Böling Mari" userId="24139de6-9f54-4f4b-91be-229e7e46a642" providerId="ADAL" clId="{576CA5A3-CF09-434F-9682-7C14979ABD2F}" dt="2026-01-19T13:19:35.506" v="1534"/>
        <pc:sldMkLst>
          <pc:docMk/>
          <pc:sldMk cId="110245273" sldId="288"/>
        </pc:sldMkLst>
        <pc:spChg chg="del">
          <ac:chgData name="Böling Mari" userId="24139de6-9f54-4f4b-91be-229e7e46a642" providerId="ADAL" clId="{576CA5A3-CF09-434F-9682-7C14979ABD2F}" dt="2026-01-19T12:30:56.191" v="0" actId="478"/>
          <ac:spMkLst>
            <pc:docMk/>
            <pc:sldMk cId="110245273" sldId="288"/>
            <ac:spMk id="2" creationId="{51417BCF-35AF-974E-899C-3A357AA69B0D}"/>
          </ac:spMkLst>
        </pc:spChg>
        <pc:spChg chg="del mod">
          <ac:chgData name="Böling Mari" userId="24139de6-9f54-4f4b-91be-229e7e46a642" providerId="ADAL" clId="{576CA5A3-CF09-434F-9682-7C14979ABD2F}" dt="2026-01-19T12:33:30.971" v="56" actId="478"/>
          <ac:spMkLst>
            <pc:docMk/>
            <pc:sldMk cId="110245273" sldId="288"/>
            <ac:spMk id="5" creationId="{FB62405C-2E57-DF28-873C-88BB07932E38}"/>
          </ac:spMkLst>
        </pc:spChg>
        <pc:spChg chg="add del mod">
          <ac:chgData name="Böling Mari" userId="24139de6-9f54-4f4b-91be-229e7e46a642" providerId="ADAL" clId="{576CA5A3-CF09-434F-9682-7C14979ABD2F}" dt="2026-01-19T12:30:57.650" v="1" actId="478"/>
          <ac:spMkLst>
            <pc:docMk/>
            <pc:sldMk cId="110245273" sldId="288"/>
            <ac:spMk id="6" creationId="{9B782AB7-65AE-1968-F999-C95AA24E695B}"/>
          </ac:spMkLst>
        </pc:spChg>
        <pc:spChg chg="mod">
          <ac:chgData name="Böling Mari" userId="24139de6-9f54-4f4b-91be-229e7e46a642" providerId="ADAL" clId="{576CA5A3-CF09-434F-9682-7C14979ABD2F}" dt="2026-01-19T12:33:27.941" v="55"/>
          <ac:spMkLst>
            <pc:docMk/>
            <pc:sldMk cId="110245273" sldId="288"/>
            <ac:spMk id="15" creationId="{5A0E3E66-42A5-6DEC-7AA4-7F3934B0B06A}"/>
          </ac:spMkLst>
        </pc:spChg>
        <pc:graphicFrameChg chg="add mod">
          <ac:chgData name="Böling Mari" userId="24139de6-9f54-4f4b-91be-229e7e46a642" providerId="ADAL" clId="{576CA5A3-CF09-434F-9682-7C14979ABD2F}" dt="2026-01-19T12:33:25.327" v="53"/>
          <ac:graphicFrameMkLst>
            <pc:docMk/>
            <pc:sldMk cId="110245273" sldId="288"/>
            <ac:graphicFrameMk id="7" creationId="{452AFD85-050F-51E2-CE6D-4539B44A2CBF}"/>
          </ac:graphicFrameMkLst>
        </pc:graphicFrameChg>
      </pc:sldChg>
      <pc:sldChg chg="del">
        <pc:chgData name="Böling Mari" userId="24139de6-9f54-4f4b-91be-229e7e46a642" providerId="ADAL" clId="{576CA5A3-CF09-434F-9682-7C14979ABD2F}" dt="2026-01-19T13:09:13.648" v="1008" actId="47"/>
        <pc:sldMkLst>
          <pc:docMk/>
          <pc:sldMk cId="2761005577" sldId="294"/>
        </pc:sldMkLst>
      </pc:sldChg>
      <pc:sldChg chg="del">
        <pc:chgData name="Böling Mari" userId="24139de6-9f54-4f4b-91be-229e7e46a642" providerId="ADAL" clId="{576CA5A3-CF09-434F-9682-7C14979ABD2F}" dt="2026-01-19T13:10:16.267" v="1059" actId="47"/>
        <pc:sldMkLst>
          <pc:docMk/>
          <pc:sldMk cId="1492464497" sldId="296"/>
        </pc:sldMkLst>
      </pc:sldChg>
      <pc:sldChg chg="del">
        <pc:chgData name="Böling Mari" userId="24139de6-9f54-4f4b-91be-229e7e46a642" providerId="ADAL" clId="{576CA5A3-CF09-434F-9682-7C14979ABD2F}" dt="2026-01-19T13:06:25.842" v="702" actId="47"/>
        <pc:sldMkLst>
          <pc:docMk/>
          <pc:sldMk cId="2818282069" sldId="322"/>
        </pc:sldMkLst>
      </pc:sldChg>
      <pc:sldChg chg="del">
        <pc:chgData name="Böling Mari" userId="24139de6-9f54-4f4b-91be-229e7e46a642" providerId="ADAL" clId="{576CA5A3-CF09-434F-9682-7C14979ABD2F}" dt="2026-01-19T13:09:04.457" v="994" actId="47"/>
        <pc:sldMkLst>
          <pc:docMk/>
          <pc:sldMk cId="3147487192" sldId="323"/>
        </pc:sldMkLst>
      </pc:sldChg>
      <pc:sldChg chg="del">
        <pc:chgData name="Böling Mari" userId="24139de6-9f54-4f4b-91be-229e7e46a642" providerId="ADAL" clId="{576CA5A3-CF09-434F-9682-7C14979ABD2F}" dt="2026-01-19T13:09:32.857" v="1039" actId="47"/>
        <pc:sldMkLst>
          <pc:docMk/>
          <pc:sldMk cId="1892507123" sldId="324"/>
        </pc:sldMkLst>
      </pc:sldChg>
      <pc:sldChg chg="modTransition modNotesTx">
        <pc:chgData name="Böling Mari" userId="24139de6-9f54-4f4b-91be-229e7e46a642" providerId="ADAL" clId="{576CA5A3-CF09-434F-9682-7C14979ABD2F}" dt="2026-01-19T13:19:35.506" v="1534"/>
        <pc:sldMkLst>
          <pc:docMk/>
          <pc:sldMk cId="4026012998" sldId="327"/>
        </pc:sldMkLst>
      </pc:sldChg>
      <pc:sldChg chg="del">
        <pc:chgData name="Böling Mari" userId="24139de6-9f54-4f4b-91be-229e7e46a642" providerId="ADAL" clId="{576CA5A3-CF09-434F-9682-7C14979ABD2F}" dt="2026-01-19T13:08:27.688" v="929" actId="47"/>
        <pc:sldMkLst>
          <pc:docMk/>
          <pc:sldMk cId="1415519454" sldId="329"/>
        </pc:sldMkLst>
      </pc:sldChg>
      <pc:sldChg chg="modSp mod modTransition modNotesTx">
        <pc:chgData name="Böling Mari" userId="24139de6-9f54-4f4b-91be-229e7e46a642" providerId="ADAL" clId="{576CA5A3-CF09-434F-9682-7C14979ABD2F}" dt="2026-01-19T13:21:09.801" v="1554" actId="20577"/>
        <pc:sldMkLst>
          <pc:docMk/>
          <pc:sldMk cId="2496625637" sldId="331"/>
        </pc:sldMkLst>
        <pc:picChg chg="mod">
          <ac:chgData name="Böling Mari" userId="24139de6-9f54-4f4b-91be-229e7e46a642" providerId="ADAL" clId="{576CA5A3-CF09-434F-9682-7C14979ABD2F}" dt="2026-01-19T12:54:56.144" v="403" actId="14100"/>
          <ac:picMkLst>
            <pc:docMk/>
            <pc:sldMk cId="2496625637" sldId="331"/>
            <ac:picMk id="8" creationId="{4AB4E8C6-BCDF-64E9-F630-7079057AD3E8}"/>
          </ac:picMkLst>
        </pc:picChg>
      </pc:sldChg>
      <pc:sldChg chg="del">
        <pc:chgData name="Böling Mari" userId="24139de6-9f54-4f4b-91be-229e7e46a642" providerId="ADAL" clId="{576CA5A3-CF09-434F-9682-7C14979ABD2F}" dt="2026-01-19T13:05:33.591" v="586" actId="47"/>
        <pc:sldMkLst>
          <pc:docMk/>
          <pc:sldMk cId="4278954326" sldId="332"/>
        </pc:sldMkLst>
      </pc:sldChg>
      <pc:sldChg chg="modSp mod modTransition modNotesTx">
        <pc:chgData name="Böling Mari" userId="24139de6-9f54-4f4b-91be-229e7e46a642" providerId="ADAL" clId="{576CA5A3-CF09-434F-9682-7C14979ABD2F}" dt="2026-01-19T13:19:35.506" v="1534"/>
        <pc:sldMkLst>
          <pc:docMk/>
          <pc:sldMk cId="1569309021" sldId="336"/>
        </pc:sldMkLst>
        <pc:spChg chg="mod">
          <ac:chgData name="Böling Mari" userId="24139de6-9f54-4f4b-91be-229e7e46a642" providerId="ADAL" clId="{576CA5A3-CF09-434F-9682-7C14979ABD2F}" dt="2026-01-19T12:39:10.492" v="227" actId="20577"/>
          <ac:spMkLst>
            <pc:docMk/>
            <pc:sldMk cId="1569309021" sldId="336"/>
            <ac:spMk id="9" creationId="{C148E6B0-66A5-E566-907A-C65FB874F6E9}"/>
          </ac:spMkLst>
        </pc:spChg>
      </pc:sldChg>
      <pc:sldChg chg="del">
        <pc:chgData name="Böling Mari" userId="24139de6-9f54-4f4b-91be-229e7e46a642" providerId="ADAL" clId="{576CA5A3-CF09-434F-9682-7C14979ABD2F}" dt="2026-01-19T12:33:44.918" v="77" actId="47"/>
        <pc:sldMkLst>
          <pc:docMk/>
          <pc:sldMk cId="3129732754" sldId="2147472487"/>
        </pc:sldMkLst>
      </pc:sldChg>
      <pc:sldChg chg="del">
        <pc:chgData name="Böling Mari" userId="24139de6-9f54-4f4b-91be-229e7e46a642" providerId="ADAL" clId="{576CA5A3-CF09-434F-9682-7C14979ABD2F}" dt="2026-01-19T12:33:48.666" v="79" actId="47"/>
        <pc:sldMkLst>
          <pc:docMk/>
          <pc:sldMk cId="3588819923" sldId="2147473194"/>
        </pc:sldMkLst>
      </pc:sldChg>
      <pc:sldChg chg="del">
        <pc:chgData name="Böling Mari" userId="24139de6-9f54-4f4b-91be-229e7e46a642" providerId="ADAL" clId="{576CA5A3-CF09-434F-9682-7C14979ABD2F}" dt="2026-01-19T12:33:46.612" v="78" actId="47"/>
        <pc:sldMkLst>
          <pc:docMk/>
          <pc:sldMk cId="2016630383" sldId="2147473206"/>
        </pc:sldMkLst>
      </pc:sldChg>
      <pc:sldChg chg="modTransition modNotesTx">
        <pc:chgData name="Böling Mari" userId="24139de6-9f54-4f4b-91be-229e7e46a642" providerId="ADAL" clId="{576CA5A3-CF09-434F-9682-7C14979ABD2F}" dt="2026-01-19T13:19:35.506" v="1534"/>
        <pc:sldMkLst>
          <pc:docMk/>
          <pc:sldMk cId="1105757790" sldId="2147473207"/>
        </pc:sldMkLst>
      </pc:sldChg>
      <pc:sldChg chg="modSp mod modTransition">
        <pc:chgData name="Böling Mari" userId="24139de6-9f54-4f4b-91be-229e7e46a642" providerId="ADAL" clId="{576CA5A3-CF09-434F-9682-7C14979ABD2F}" dt="2026-01-19T13:19:35.506" v="1534"/>
        <pc:sldMkLst>
          <pc:docMk/>
          <pc:sldMk cId="1924159047" sldId="2147473208"/>
        </pc:sldMkLst>
        <pc:spChg chg="mod">
          <ac:chgData name="Böling Mari" userId="24139de6-9f54-4f4b-91be-229e7e46a642" providerId="ADAL" clId="{576CA5A3-CF09-434F-9682-7C14979ABD2F}" dt="2026-01-19T13:14:55.579" v="1369" actId="404"/>
          <ac:spMkLst>
            <pc:docMk/>
            <pc:sldMk cId="1924159047" sldId="2147473208"/>
            <ac:spMk id="2" creationId="{33AA7773-3359-72C5-54EF-4C0E640AC981}"/>
          </ac:spMkLst>
        </pc:spChg>
      </pc:sldChg>
      <pc:sldChg chg="del">
        <pc:chgData name="Böling Mari" userId="24139de6-9f54-4f4b-91be-229e7e46a642" providerId="ADAL" clId="{576CA5A3-CF09-434F-9682-7C14979ABD2F}" dt="2026-01-19T13:08:15.217" v="923" actId="47"/>
        <pc:sldMkLst>
          <pc:docMk/>
          <pc:sldMk cId="495045259" sldId="2147473209"/>
        </pc:sldMkLst>
      </pc:sldChg>
      <pc:sldChg chg="del">
        <pc:chgData name="Böling Mari" userId="24139de6-9f54-4f4b-91be-229e7e46a642" providerId="ADAL" clId="{576CA5A3-CF09-434F-9682-7C14979ABD2F}" dt="2026-01-19T13:08:40.271" v="945" actId="47"/>
        <pc:sldMkLst>
          <pc:docMk/>
          <pc:sldMk cId="3135789089" sldId="2147473210"/>
        </pc:sldMkLst>
      </pc:sldChg>
      <pc:sldChg chg="modSp mod ord modTransition modNotesTx">
        <pc:chgData name="Böling Mari" userId="24139de6-9f54-4f4b-91be-229e7e46a642" providerId="ADAL" clId="{576CA5A3-CF09-434F-9682-7C14979ABD2F}" dt="2026-01-19T13:19:35.506" v="1534"/>
        <pc:sldMkLst>
          <pc:docMk/>
          <pc:sldMk cId="172905465" sldId="2147473211"/>
        </pc:sldMkLst>
        <pc:spChg chg="mod">
          <ac:chgData name="Böling Mari" userId="24139de6-9f54-4f4b-91be-229e7e46a642" providerId="ADAL" clId="{576CA5A3-CF09-434F-9682-7C14979ABD2F}" dt="2026-01-19T12:49:02.416" v="296" actId="1076"/>
          <ac:spMkLst>
            <pc:docMk/>
            <pc:sldMk cId="172905465" sldId="2147473211"/>
            <ac:spMk id="7" creationId="{F4F84476-64BE-EFE9-AC1D-42832209A80A}"/>
          </ac:spMkLst>
        </pc:spChg>
        <pc:spChg chg="mod">
          <ac:chgData name="Böling Mari" userId="24139de6-9f54-4f4b-91be-229e7e46a642" providerId="ADAL" clId="{576CA5A3-CF09-434F-9682-7C14979ABD2F}" dt="2026-01-19T12:48:49.969" v="286" actId="1036"/>
          <ac:spMkLst>
            <pc:docMk/>
            <pc:sldMk cId="172905465" sldId="2147473211"/>
            <ac:spMk id="9" creationId="{C35C3086-0CF3-2C80-8DA3-D245AA3868EB}"/>
          </ac:spMkLst>
        </pc:spChg>
        <pc:spChg chg="mod">
          <ac:chgData name="Böling Mari" userId="24139de6-9f54-4f4b-91be-229e7e46a642" providerId="ADAL" clId="{576CA5A3-CF09-434F-9682-7C14979ABD2F}" dt="2026-01-19T12:48:55.665" v="294" actId="1076"/>
          <ac:spMkLst>
            <pc:docMk/>
            <pc:sldMk cId="172905465" sldId="2147473211"/>
            <ac:spMk id="10" creationId="{019773E7-C948-B058-D1FF-2FDC3482F48F}"/>
          </ac:spMkLst>
        </pc:spChg>
      </pc:sldChg>
      <pc:sldChg chg="modSp mod modTransition">
        <pc:chgData name="Böling Mari" userId="24139de6-9f54-4f4b-91be-229e7e46a642" providerId="ADAL" clId="{576CA5A3-CF09-434F-9682-7C14979ABD2F}" dt="2026-01-19T13:19:35.506" v="1534"/>
        <pc:sldMkLst>
          <pc:docMk/>
          <pc:sldMk cId="2798101903" sldId="2147473212"/>
        </pc:sldMkLst>
        <pc:spChg chg="mod">
          <ac:chgData name="Böling Mari" userId="24139de6-9f54-4f4b-91be-229e7e46a642" providerId="ADAL" clId="{576CA5A3-CF09-434F-9682-7C14979ABD2F}" dt="2026-01-19T12:33:38.619" v="76" actId="20577"/>
          <ac:spMkLst>
            <pc:docMk/>
            <pc:sldMk cId="2798101903" sldId="2147473212"/>
            <ac:spMk id="4" creationId="{08E0FCF5-CB88-C1B9-6FAE-171DEC4FF88B}"/>
          </ac:spMkLst>
        </pc:spChg>
        <pc:graphicFrameChg chg="modGraphic">
          <ac:chgData name="Böling Mari" userId="24139de6-9f54-4f4b-91be-229e7e46a642" providerId="ADAL" clId="{576CA5A3-CF09-434F-9682-7C14979ABD2F}" dt="2026-01-19T13:16:49.762" v="1533" actId="20577"/>
          <ac:graphicFrameMkLst>
            <pc:docMk/>
            <pc:sldMk cId="2798101903" sldId="2147473212"/>
            <ac:graphicFrameMk id="7" creationId="{2A3A09E8-86B3-51B3-0308-19906EE2D690}"/>
          </ac:graphicFrameMkLst>
        </pc:graphicFrameChg>
      </pc:sldChg>
      <pc:sldChg chg="modSp mod modTransition modNotesTx">
        <pc:chgData name="Böling Mari" userId="24139de6-9f54-4f4b-91be-229e7e46a642" providerId="ADAL" clId="{576CA5A3-CF09-434F-9682-7C14979ABD2F}" dt="2026-01-19T13:19:35.506" v="1534"/>
        <pc:sldMkLst>
          <pc:docMk/>
          <pc:sldMk cId="1352296840" sldId="2147473213"/>
        </pc:sldMkLst>
        <pc:spChg chg="mod">
          <ac:chgData name="Böling Mari" userId="24139de6-9f54-4f4b-91be-229e7e46a642" providerId="ADAL" clId="{576CA5A3-CF09-434F-9682-7C14979ABD2F}" dt="2026-01-19T12:33:54.939" v="90" actId="20577"/>
          <ac:spMkLst>
            <pc:docMk/>
            <pc:sldMk cId="1352296840" sldId="2147473213"/>
            <ac:spMk id="6" creationId="{AC802F41-44A1-574D-201C-52EECD696CEC}"/>
          </ac:spMkLst>
        </pc:spChg>
      </pc:sldChg>
      <pc:sldChg chg="modTransition modNotesTx">
        <pc:chgData name="Böling Mari" userId="24139de6-9f54-4f4b-91be-229e7e46a642" providerId="ADAL" clId="{576CA5A3-CF09-434F-9682-7C14979ABD2F}" dt="2026-01-19T13:19:35.506" v="1534"/>
        <pc:sldMkLst>
          <pc:docMk/>
          <pc:sldMk cId="1177984811" sldId="2147473214"/>
        </pc:sldMkLst>
      </pc:sldChg>
      <pc:sldChg chg="modSp mod modTransition">
        <pc:chgData name="Böling Mari" userId="24139de6-9f54-4f4b-91be-229e7e46a642" providerId="ADAL" clId="{576CA5A3-CF09-434F-9682-7C14979ABD2F}" dt="2026-01-19T13:19:35.506" v="1534"/>
        <pc:sldMkLst>
          <pc:docMk/>
          <pc:sldMk cId="1676670185" sldId="2147473215"/>
        </pc:sldMkLst>
        <pc:spChg chg="mod">
          <ac:chgData name="Böling Mari" userId="24139de6-9f54-4f4b-91be-229e7e46a642" providerId="ADAL" clId="{576CA5A3-CF09-434F-9682-7C14979ABD2F}" dt="2026-01-19T12:34:11.283" v="92" actId="14100"/>
          <ac:spMkLst>
            <pc:docMk/>
            <pc:sldMk cId="1676670185" sldId="2147473215"/>
            <ac:spMk id="4" creationId="{2A0D1E6D-36FF-100E-43AB-6B65DEBEB43A}"/>
          </ac:spMkLst>
        </pc:spChg>
      </pc:sldChg>
      <pc:sldChg chg="modSp mod ord modTransition">
        <pc:chgData name="Böling Mari" userId="24139de6-9f54-4f4b-91be-229e7e46a642" providerId="ADAL" clId="{576CA5A3-CF09-434F-9682-7C14979ABD2F}" dt="2026-01-19T13:19:35.506" v="1534"/>
        <pc:sldMkLst>
          <pc:docMk/>
          <pc:sldMk cId="384559107" sldId="2147473218"/>
        </pc:sldMkLst>
        <pc:spChg chg="mod">
          <ac:chgData name="Böling Mari" userId="24139de6-9f54-4f4b-91be-229e7e46a642" providerId="ADAL" clId="{576CA5A3-CF09-434F-9682-7C14979ABD2F}" dt="2026-01-19T12:49:05.609" v="303" actId="1036"/>
          <ac:spMkLst>
            <pc:docMk/>
            <pc:sldMk cId="384559107" sldId="2147473218"/>
            <ac:spMk id="2" creationId="{FA8BCBD6-3C16-882C-3BDB-5F2D21C86E8F}"/>
          </ac:spMkLst>
        </pc:spChg>
        <pc:spChg chg="mod">
          <ac:chgData name="Böling Mari" userId="24139de6-9f54-4f4b-91be-229e7e46a642" providerId="ADAL" clId="{576CA5A3-CF09-434F-9682-7C14979ABD2F}" dt="2026-01-19T12:50:22.962" v="370" actId="20577"/>
          <ac:spMkLst>
            <pc:docMk/>
            <pc:sldMk cId="384559107" sldId="2147473218"/>
            <ac:spMk id="3" creationId="{058009E9-57CF-DA80-E478-D8D4DA59FAC3}"/>
          </ac:spMkLst>
        </pc:spChg>
        <pc:spChg chg="mod">
          <ac:chgData name="Böling Mari" userId="24139de6-9f54-4f4b-91be-229e7e46a642" providerId="ADAL" clId="{576CA5A3-CF09-434F-9682-7C14979ABD2F}" dt="2026-01-19T12:49:10.593" v="304" actId="14100"/>
          <ac:spMkLst>
            <pc:docMk/>
            <pc:sldMk cId="384559107" sldId="2147473218"/>
            <ac:spMk id="5" creationId="{93E2B54C-0566-3F75-5D52-71A346947F6D}"/>
          </ac:spMkLst>
        </pc:spChg>
      </pc:sldChg>
      <pc:sldChg chg="modSp new mod modTransition modNotesTx">
        <pc:chgData name="Böling Mari" userId="24139de6-9f54-4f4b-91be-229e7e46a642" providerId="ADAL" clId="{576CA5A3-CF09-434F-9682-7C14979ABD2F}" dt="2026-01-19T13:19:35.506" v="1534"/>
        <pc:sldMkLst>
          <pc:docMk/>
          <pc:sldMk cId="3492209332" sldId="2147473219"/>
        </pc:sldMkLst>
        <pc:spChg chg="mod">
          <ac:chgData name="Böling Mari" userId="24139de6-9f54-4f4b-91be-229e7e46a642" providerId="ADAL" clId="{576CA5A3-CF09-434F-9682-7C14979ABD2F}" dt="2026-01-19T13:09:30.010" v="1038" actId="20577"/>
          <ac:spMkLst>
            <pc:docMk/>
            <pc:sldMk cId="3492209332" sldId="2147473219"/>
            <ac:spMk id="2" creationId="{F7695067-F427-F2B1-62C9-0E72D053AF5E}"/>
          </ac:spMkLst>
        </pc:spChg>
        <pc:spChg chg="mod">
          <ac:chgData name="Böling Mari" userId="24139de6-9f54-4f4b-91be-229e7e46a642" providerId="ADAL" clId="{576CA5A3-CF09-434F-9682-7C14979ABD2F}" dt="2026-01-19T13:05:31.929" v="585"/>
          <ac:spMkLst>
            <pc:docMk/>
            <pc:sldMk cId="3492209332" sldId="2147473219"/>
            <ac:spMk id="3" creationId="{B77B2FF1-083E-AE1B-02C8-20ADECC471D7}"/>
          </ac:spMkLst>
        </pc:spChg>
      </pc:sldChg>
      <pc:sldMasterChg chg="delSldLayout">
        <pc:chgData name="Böling Mari" userId="24139de6-9f54-4f4b-91be-229e7e46a642" providerId="ADAL" clId="{576CA5A3-CF09-434F-9682-7C14979ABD2F}" dt="2026-01-19T12:33:48.666" v="79" actId="47"/>
        <pc:sldMasterMkLst>
          <pc:docMk/>
          <pc:sldMasterMk cId="1656363271" sldId="2147483692"/>
        </pc:sldMasterMkLst>
        <pc:sldLayoutChg chg="del">
          <pc:chgData name="Böling Mari" userId="24139de6-9f54-4f4b-91be-229e7e46a642" providerId="ADAL" clId="{576CA5A3-CF09-434F-9682-7C14979ABD2F}" dt="2026-01-19T12:33:48.666" v="79" actId="47"/>
          <pc:sldLayoutMkLst>
            <pc:docMk/>
            <pc:sldMasterMk cId="1656363271" sldId="2147483692"/>
            <pc:sldLayoutMk cId="3553165346" sldId="214748389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C1035-9FE5-4C04-8B17-5B2510FC80E5}" type="doc">
      <dgm:prSet loTypeId="urn:microsoft.com/office/officeart/2016/7/layout/BasicLinearProcessNumbered" loCatId="process" qsTypeId="urn:microsoft.com/office/officeart/2005/8/quickstyle/simple2" qsCatId="simple" csTypeId="urn:microsoft.com/office/officeart/2005/8/colors/accent2_2" csCatId="accent2" phldr="1"/>
      <dgm:spPr/>
      <dgm:t>
        <a:bodyPr/>
        <a:lstStyle/>
        <a:p>
          <a:endParaRPr lang="en-US"/>
        </a:p>
      </dgm:t>
    </dgm:pt>
    <dgm:pt modelId="{DF82F524-3D58-4705-B130-6217A8651F9E}">
      <dgm:prSet/>
      <dgm:spPr/>
      <dgm:t>
        <a:bodyPr/>
        <a:lstStyle/>
        <a:p>
          <a:r>
            <a:rPr lang="fi-FI" b="0" i="0" dirty="0"/>
            <a:t>Keskustelu: mihin sähköä tarvitaan arjessa?</a:t>
          </a:r>
          <a:endParaRPr lang="en-US" dirty="0"/>
        </a:p>
      </dgm:t>
    </dgm:pt>
    <dgm:pt modelId="{B5FCBE79-38CB-4370-BD5A-341B3B058C2B}" type="parTrans" cxnId="{7941D097-6FF1-4378-84B0-E7FDF7F24453}">
      <dgm:prSet/>
      <dgm:spPr/>
      <dgm:t>
        <a:bodyPr/>
        <a:lstStyle/>
        <a:p>
          <a:endParaRPr lang="en-US"/>
        </a:p>
      </dgm:t>
    </dgm:pt>
    <dgm:pt modelId="{491D2066-1582-4939-A4A2-F2152B0CC730}" type="sibTrans" cxnId="{7941D097-6FF1-4378-84B0-E7FDF7F24453}">
      <dgm:prSet phldrT="1" phldr="0"/>
      <dgm:spPr/>
      <dgm:t>
        <a:bodyPr/>
        <a:lstStyle/>
        <a:p>
          <a:r>
            <a:rPr lang="en-US"/>
            <a:t>1</a:t>
          </a:r>
          <a:endParaRPr lang="en-US" dirty="0"/>
        </a:p>
      </dgm:t>
    </dgm:pt>
    <dgm:pt modelId="{60732496-48E2-43E8-B452-BE8E3F08207E}">
      <dgm:prSet/>
      <dgm:spPr/>
      <dgm:t>
        <a:bodyPr/>
        <a:lstStyle/>
        <a:p>
          <a:r>
            <a:rPr lang="fi-FI" b="0" i="0" dirty="0"/>
            <a:t>Mistä sähkö tulee ja miten se päätyy koteihin?</a:t>
          </a:r>
          <a:endParaRPr lang="en-US" dirty="0"/>
        </a:p>
      </dgm:t>
    </dgm:pt>
    <dgm:pt modelId="{985F5D49-80EF-43D3-BEF4-F8812D9BFFFC}" type="parTrans" cxnId="{B51BB179-2F93-4CB3-9BFB-859980AC1042}">
      <dgm:prSet/>
      <dgm:spPr/>
      <dgm:t>
        <a:bodyPr/>
        <a:lstStyle/>
        <a:p>
          <a:endParaRPr lang="en-US"/>
        </a:p>
      </dgm:t>
    </dgm:pt>
    <dgm:pt modelId="{77D6073A-6C77-45A5-9AFC-68050F71F5D6}" type="sibTrans" cxnId="{B51BB179-2F93-4CB3-9BFB-859980AC1042}">
      <dgm:prSet phldrT="2" phldr="0"/>
      <dgm:spPr/>
      <dgm:t>
        <a:bodyPr/>
        <a:lstStyle/>
        <a:p>
          <a:r>
            <a:rPr lang="en-US"/>
            <a:t>2</a:t>
          </a:r>
        </a:p>
      </dgm:t>
    </dgm:pt>
    <dgm:pt modelId="{E201EE1C-CFD1-4BA1-B954-96E83AE0E6AF}">
      <dgm:prSet/>
      <dgm:spPr/>
      <dgm:t>
        <a:bodyPr/>
        <a:lstStyle/>
        <a:p>
          <a:r>
            <a:rPr lang="fi-FI" b="0" i="0"/>
            <a:t>Energiansäästö</a:t>
          </a:r>
          <a:endParaRPr lang="en-US"/>
        </a:p>
      </dgm:t>
    </dgm:pt>
    <dgm:pt modelId="{446BE98C-144C-4547-AFB4-56BF7853A660}" type="parTrans" cxnId="{06A8B8BF-9B92-4A99-9B89-F9FB54F08678}">
      <dgm:prSet/>
      <dgm:spPr/>
      <dgm:t>
        <a:bodyPr/>
        <a:lstStyle/>
        <a:p>
          <a:endParaRPr lang="en-US"/>
        </a:p>
      </dgm:t>
    </dgm:pt>
    <dgm:pt modelId="{839B6EE3-5D3E-40FC-BF48-1418C53592C1}" type="sibTrans" cxnId="{06A8B8BF-9B92-4A99-9B89-F9FB54F08678}">
      <dgm:prSet phldrT="3" phldr="0"/>
      <dgm:spPr/>
      <dgm:t>
        <a:bodyPr/>
        <a:lstStyle/>
        <a:p>
          <a:r>
            <a:rPr lang="en-US"/>
            <a:t>3</a:t>
          </a:r>
        </a:p>
      </dgm:t>
    </dgm:pt>
    <dgm:pt modelId="{B43E3459-8757-4BCD-96F9-BA9BDD912513}">
      <dgm:prSet/>
      <dgm:spPr/>
      <dgm:t>
        <a:bodyPr/>
        <a:lstStyle/>
        <a:p>
          <a:r>
            <a:rPr lang="fi-FI" b="0" i="0" dirty="0"/>
            <a:t>Tietovisa</a:t>
          </a:r>
          <a:endParaRPr lang="en-US" dirty="0"/>
        </a:p>
      </dgm:t>
    </dgm:pt>
    <dgm:pt modelId="{5B8AA426-C23D-48CF-9AC7-D573090FA883}" type="parTrans" cxnId="{C8F1BB33-5D5C-4066-B57A-52E2CF0928C1}">
      <dgm:prSet/>
      <dgm:spPr/>
      <dgm:t>
        <a:bodyPr/>
        <a:lstStyle/>
        <a:p>
          <a:endParaRPr lang="en-US"/>
        </a:p>
      </dgm:t>
    </dgm:pt>
    <dgm:pt modelId="{CFB0634C-AB5E-4AD4-945C-90661A40A2AE}" type="sibTrans" cxnId="{C8F1BB33-5D5C-4066-B57A-52E2CF0928C1}">
      <dgm:prSet phldrT="4" phldr="0"/>
      <dgm:spPr/>
      <dgm:t>
        <a:bodyPr/>
        <a:lstStyle/>
        <a:p>
          <a:r>
            <a:rPr lang="en-US"/>
            <a:t>4</a:t>
          </a:r>
        </a:p>
      </dgm:t>
    </dgm:pt>
    <dgm:pt modelId="{8F9D50E6-0A2A-4E2C-90EE-A1B234363DD6}">
      <dgm:prSet/>
      <dgm:spPr/>
      <dgm:t>
        <a:bodyPr/>
        <a:lstStyle/>
        <a:p>
          <a:r>
            <a:rPr lang="fi-FI" b="0" i="0"/>
            <a:t>Varautuminen sähkökatkoon</a:t>
          </a:r>
          <a:endParaRPr lang="en-US"/>
        </a:p>
      </dgm:t>
    </dgm:pt>
    <dgm:pt modelId="{BABDA615-DAA3-4C37-8C11-2339AEC6FB29}" type="parTrans" cxnId="{D2CD65A6-9322-46F7-86BD-5A73596DE661}">
      <dgm:prSet/>
      <dgm:spPr/>
      <dgm:t>
        <a:bodyPr/>
        <a:lstStyle/>
        <a:p>
          <a:endParaRPr lang="en-US"/>
        </a:p>
      </dgm:t>
    </dgm:pt>
    <dgm:pt modelId="{31822643-14FE-4CA0-BC03-0565BE48EC12}" type="sibTrans" cxnId="{D2CD65A6-9322-46F7-86BD-5A73596DE661}">
      <dgm:prSet phldrT="5" phldr="0"/>
      <dgm:spPr/>
      <dgm:t>
        <a:bodyPr/>
        <a:lstStyle/>
        <a:p>
          <a:r>
            <a:rPr lang="en-US"/>
            <a:t>5</a:t>
          </a:r>
        </a:p>
      </dgm:t>
    </dgm:pt>
    <dgm:pt modelId="{9E636635-21F6-4A04-AD0E-81A3B120D00F}" type="pres">
      <dgm:prSet presAssocID="{E1BC1035-9FE5-4C04-8B17-5B2510FC80E5}" presName="Name0" presStyleCnt="0">
        <dgm:presLayoutVars>
          <dgm:animLvl val="lvl"/>
          <dgm:resizeHandles val="exact"/>
        </dgm:presLayoutVars>
      </dgm:prSet>
      <dgm:spPr/>
    </dgm:pt>
    <dgm:pt modelId="{09698B7F-5B70-4031-AE88-25FF5E40AC56}" type="pres">
      <dgm:prSet presAssocID="{DF82F524-3D58-4705-B130-6217A8651F9E}" presName="compositeNode" presStyleCnt="0">
        <dgm:presLayoutVars>
          <dgm:bulletEnabled val="1"/>
        </dgm:presLayoutVars>
      </dgm:prSet>
      <dgm:spPr/>
    </dgm:pt>
    <dgm:pt modelId="{0AACE504-742A-492E-9DA9-E1987E9AEECA}" type="pres">
      <dgm:prSet presAssocID="{DF82F524-3D58-4705-B130-6217A8651F9E}" presName="bgRect" presStyleLbl="bgAccFollowNode1" presStyleIdx="0" presStyleCnt="5"/>
      <dgm:spPr/>
    </dgm:pt>
    <dgm:pt modelId="{28B8ED24-0C6F-4C2D-977D-AE003359279F}" type="pres">
      <dgm:prSet presAssocID="{491D2066-1582-4939-A4A2-F2152B0CC730}" presName="sibTransNodeCircle" presStyleLbl="alignNode1" presStyleIdx="0" presStyleCnt="10">
        <dgm:presLayoutVars>
          <dgm:chMax val="0"/>
          <dgm:bulletEnabled/>
        </dgm:presLayoutVars>
      </dgm:prSet>
      <dgm:spPr/>
    </dgm:pt>
    <dgm:pt modelId="{03D8849B-9B05-40D3-B3B1-4A631A2E613F}" type="pres">
      <dgm:prSet presAssocID="{DF82F524-3D58-4705-B130-6217A8651F9E}" presName="bottomLine" presStyleLbl="alignNode1" presStyleIdx="1" presStyleCnt="10">
        <dgm:presLayoutVars/>
      </dgm:prSet>
      <dgm:spPr/>
    </dgm:pt>
    <dgm:pt modelId="{36A8E151-9585-4196-B5FF-A5A934915889}" type="pres">
      <dgm:prSet presAssocID="{DF82F524-3D58-4705-B130-6217A8651F9E}" presName="nodeText" presStyleLbl="bgAccFollowNode1" presStyleIdx="0" presStyleCnt="5">
        <dgm:presLayoutVars>
          <dgm:bulletEnabled val="1"/>
        </dgm:presLayoutVars>
      </dgm:prSet>
      <dgm:spPr/>
    </dgm:pt>
    <dgm:pt modelId="{BBCDB7CE-E995-421B-B28E-D04BDD6E674A}" type="pres">
      <dgm:prSet presAssocID="{491D2066-1582-4939-A4A2-F2152B0CC730}" presName="sibTrans" presStyleCnt="0"/>
      <dgm:spPr/>
    </dgm:pt>
    <dgm:pt modelId="{27C9BE90-34B4-481E-A84A-C1153CA28D19}" type="pres">
      <dgm:prSet presAssocID="{60732496-48E2-43E8-B452-BE8E3F08207E}" presName="compositeNode" presStyleCnt="0">
        <dgm:presLayoutVars>
          <dgm:bulletEnabled val="1"/>
        </dgm:presLayoutVars>
      </dgm:prSet>
      <dgm:spPr/>
    </dgm:pt>
    <dgm:pt modelId="{63C9C5EA-D7DE-496A-972A-079FD90D236B}" type="pres">
      <dgm:prSet presAssocID="{60732496-48E2-43E8-B452-BE8E3F08207E}" presName="bgRect" presStyleLbl="bgAccFollowNode1" presStyleIdx="1" presStyleCnt="5"/>
      <dgm:spPr/>
    </dgm:pt>
    <dgm:pt modelId="{31F81FF7-3501-488D-9D09-9D16825B18A4}" type="pres">
      <dgm:prSet presAssocID="{77D6073A-6C77-45A5-9AFC-68050F71F5D6}" presName="sibTransNodeCircle" presStyleLbl="alignNode1" presStyleIdx="2" presStyleCnt="10">
        <dgm:presLayoutVars>
          <dgm:chMax val="0"/>
          <dgm:bulletEnabled/>
        </dgm:presLayoutVars>
      </dgm:prSet>
      <dgm:spPr/>
    </dgm:pt>
    <dgm:pt modelId="{09F8E6E5-10AE-4CC1-B54F-F99C9F5A8805}" type="pres">
      <dgm:prSet presAssocID="{60732496-48E2-43E8-B452-BE8E3F08207E}" presName="bottomLine" presStyleLbl="alignNode1" presStyleIdx="3" presStyleCnt="10">
        <dgm:presLayoutVars/>
      </dgm:prSet>
      <dgm:spPr/>
    </dgm:pt>
    <dgm:pt modelId="{D726035B-0C67-485D-BBC6-31853C27F009}" type="pres">
      <dgm:prSet presAssocID="{60732496-48E2-43E8-B452-BE8E3F08207E}" presName="nodeText" presStyleLbl="bgAccFollowNode1" presStyleIdx="1" presStyleCnt="5">
        <dgm:presLayoutVars>
          <dgm:bulletEnabled val="1"/>
        </dgm:presLayoutVars>
      </dgm:prSet>
      <dgm:spPr/>
    </dgm:pt>
    <dgm:pt modelId="{5BFF1A9D-532B-4848-9D94-31C7B825A1F8}" type="pres">
      <dgm:prSet presAssocID="{77D6073A-6C77-45A5-9AFC-68050F71F5D6}" presName="sibTrans" presStyleCnt="0"/>
      <dgm:spPr/>
    </dgm:pt>
    <dgm:pt modelId="{80D8F91A-0FDA-4E04-B8BF-B8028DEEC2FF}" type="pres">
      <dgm:prSet presAssocID="{E201EE1C-CFD1-4BA1-B954-96E83AE0E6AF}" presName="compositeNode" presStyleCnt="0">
        <dgm:presLayoutVars>
          <dgm:bulletEnabled val="1"/>
        </dgm:presLayoutVars>
      </dgm:prSet>
      <dgm:spPr/>
    </dgm:pt>
    <dgm:pt modelId="{5B851E8F-DDB4-420F-AA62-28B960C41CE3}" type="pres">
      <dgm:prSet presAssocID="{E201EE1C-CFD1-4BA1-B954-96E83AE0E6AF}" presName="bgRect" presStyleLbl="bgAccFollowNode1" presStyleIdx="2" presStyleCnt="5"/>
      <dgm:spPr/>
    </dgm:pt>
    <dgm:pt modelId="{B4F2331C-171B-4BA9-9318-41273B08666E}" type="pres">
      <dgm:prSet presAssocID="{839B6EE3-5D3E-40FC-BF48-1418C53592C1}" presName="sibTransNodeCircle" presStyleLbl="alignNode1" presStyleIdx="4" presStyleCnt="10">
        <dgm:presLayoutVars>
          <dgm:chMax val="0"/>
          <dgm:bulletEnabled/>
        </dgm:presLayoutVars>
      </dgm:prSet>
      <dgm:spPr/>
    </dgm:pt>
    <dgm:pt modelId="{C07AB65C-14E7-4653-9130-2319D36C889B}" type="pres">
      <dgm:prSet presAssocID="{E201EE1C-CFD1-4BA1-B954-96E83AE0E6AF}" presName="bottomLine" presStyleLbl="alignNode1" presStyleIdx="5" presStyleCnt="10">
        <dgm:presLayoutVars/>
      </dgm:prSet>
      <dgm:spPr/>
    </dgm:pt>
    <dgm:pt modelId="{ACD13E92-8466-44D7-A888-D45750E879C4}" type="pres">
      <dgm:prSet presAssocID="{E201EE1C-CFD1-4BA1-B954-96E83AE0E6AF}" presName="nodeText" presStyleLbl="bgAccFollowNode1" presStyleIdx="2" presStyleCnt="5">
        <dgm:presLayoutVars>
          <dgm:bulletEnabled val="1"/>
        </dgm:presLayoutVars>
      </dgm:prSet>
      <dgm:spPr/>
    </dgm:pt>
    <dgm:pt modelId="{F0F2C148-5B8D-4109-BDB9-E2C6B496C424}" type="pres">
      <dgm:prSet presAssocID="{839B6EE3-5D3E-40FC-BF48-1418C53592C1}" presName="sibTrans" presStyleCnt="0"/>
      <dgm:spPr/>
    </dgm:pt>
    <dgm:pt modelId="{06DC23F7-4DD6-49F9-9A58-159061FAE323}" type="pres">
      <dgm:prSet presAssocID="{B43E3459-8757-4BCD-96F9-BA9BDD912513}" presName="compositeNode" presStyleCnt="0">
        <dgm:presLayoutVars>
          <dgm:bulletEnabled val="1"/>
        </dgm:presLayoutVars>
      </dgm:prSet>
      <dgm:spPr/>
    </dgm:pt>
    <dgm:pt modelId="{87C0A699-EEEF-42CF-97C6-476615B170DF}" type="pres">
      <dgm:prSet presAssocID="{B43E3459-8757-4BCD-96F9-BA9BDD912513}" presName="bgRect" presStyleLbl="bgAccFollowNode1" presStyleIdx="3" presStyleCnt="5"/>
      <dgm:spPr/>
    </dgm:pt>
    <dgm:pt modelId="{EF13E091-F849-451A-B4E9-D24F848B9278}" type="pres">
      <dgm:prSet presAssocID="{CFB0634C-AB5E-4AD4-945C-90661A40A2AE}" presName="sibTransNodeCircle" presStyleLbl="alignNode1" presStyleIdx="6" presStyleCnt="10">
        <dgm:presLayoutVars>
          <dgm:chMax val="0"/>
          <dgm:bulletEnabled/>
        </dgm:presLayoutVars>
      </dgm:prSet>
      <dgm:spPr/>
    </dgm:pt>
    <dgm:pt modelId="{390F389C-BEC5-4490-B8F7-79CBCB454431}" type="pres">
      <dgm:prSet presAssocID="{B43E3459-8757-4BCD-96F9-BA9BDD912513}" presName="bottomLine" presStyleLbl="alignNode1" presStyleIdx="7" presStyleCnt="10">
        <dgm:presLayoutVars/>
      </dgm:prSet>
      <dgm:spPr/>
    </dgm:pt>
    <dgm:pt modelId="{F394348A-71ED-4CF5-B636-DEDE93FCCCE0}" type="pres">
      <dgm:prSet presAssocID="{B43E3459-8757-4BCD-96F9-BA9BDD912513}" presName="nodeText" presStyleLbl="bgAccFollowNode1" presStyleIdx="3" presStyleCnt="5">
        <dgm:presLayoutVars>
          <dgm:bulletEnabled val="1"/>
        </dgm:presLayoutVars>
      </dgm:prSet>
      <dgm:spPr/>
    </dgm:pt>
    <dgm:pt modelId="{6C54A44D-0D36-4AF2-84BD-25CF33B37454}" type="pres">
      <dgm:prSet presAssocID="{CFB0634C-AB5E-4AD4-945C-90661A40A2AE}" presName="sibTrans" presStyleCnt="0"/>
      <dgm:spPr/>
    </dgm:pt>
    <dgm:pt modelId="{B672766A-28D7-49D6-A180-F26B2143627A}" type="pres">
      <dgm:prSet presAssocID="{8F9D50E6-0A2A-4E2C-90EE-A1B234363DD6}" presName="compositeNode" presStyleCnt="0">
        <dgm:presLayoutVars>
          <dgm:bulletEnabled val="1"/>
        </dgm:presLayoutVars>
      </dgm:prSet>
      <dgm:spPr/>
    </dgm:pt>
    <dgm:pt modelId="{AA619F58-37AF-4457-9959-8260D29C578E}" type="pres">
      <dgm:prSet presAssocID="{8F9D50E6-0A2A-4E2C-90EE-A1B234363DD6}" presName="bgRect" presStyleLbl="bgAccFollowNode1" presStyleIdx="4" presStyleCnt="5"/>
      <dgm:spPr/>
    </dgm:pt>
    <dgm:pt modelId="{8979E30A-5072-49D1-91C3-1D538C3F779D}" type="pres">
      <dgm:prSet presAssocID="{31822643-14FE-4CA0-BC03-0565BE48EC12}" presName="sibTransNodeCircle" presStyleLbl="alignNode1" presStyleIdx="8" presStyleCnt="10">
        <dgm:presLayoutVars>
          <dgm:chMax val="0"/>
          <dgm:bulletEnabled/>
        </dgm:presLayoutVars>
      </dgm:prSet>
      <dgm:spPr/>
    </dgm:pt>
    <dgm:pt modelId="{EEC4EDE7-2231-40AA-85D9-4BC17B68C23C}" type="pres">
      <dgm:prSet presAssocID="{8F9D50E6-0A2A-4E2C-90EE-A1B234363DD6}" presName="bottomLine" presStyleLbl="alignNode1" presStyleIdx="9" presStyleCnt="10">
        <dgm:presLayoutVars/>
      </dgm:prSet>
      <dgm:spPr/>
    </dgm:pt>
    <dgm:pt modelId="{B45C46F2-C2DC-419C-A677-3AC1A9B7274B}" type="pres">
      <dgm:prSet presAssocID="{8F9D50E6-0A2A-4E2C-90EE-A1B234363DD6}" presName="nodeText" presStyleLbl="bgAccFollowNode1" presStyleIdx="4" presStyleCnt="5">
        <dgm:presLayoutVars>
          <dgm:bulletEnabled val="1"/>
        </dgm:presLayoutVars>
      </dgm:prSet>
      <dgm:spPr/>
    </dgm:pt>
  </dgm:ptLst>
  <dgm:cxnLst>
    <dgm:cxn modelId="{52F61C1D-9AA1-49DB-AEE6-E2C50EF6C308}" type="presOf" srcId="{839B6EE3-5D3E-40FC-BF48-1418C53592C1}" destId="{B4F2331C-171B-4BA9-9318-41273B08666E}" srcOrd="0" destOrd="0" presId="urn:microsoft.com/office/officeart/2016/7/layout/BasicLinearProcessNumbered"/>
    <dgm:cxn modelId="{C8F1BB33-5D5C-4066-B57A-52E2CF0928C1}" srcId="{E1BC1035-9FE5-4C04-8B17-5B2510FC80E5}" destId="{B43E3459-8757-4BCD-96F9-BA9BDD912513}" srcOrd="3" destOrd="0" parTransId="{5B8AA426-C23D-48CF-9AC7-D573090FA883}" sibTransId="{CFB0634C-AB5E-4AD4-945C-90661A40A2AE}"/>
    <dgm:cxn modelId="{BEADF135-BE49-4A42-81C6-296B739A920D}" type="presOf" srcId="{E1BC1035-9FE5-4C04-8B17-5B2510FC80E5}" destId="{9E636635-21F6-4A04-AD0E-81A3B120D00F}" srcOrd="0" destOrd="0" presId="urn:microsoft.com/office/officeart/2016/7/layout/BasicLinearProcessNumbered"/>
    <dgm:cxn modelId="{8FE28C36-2E3B-4143-AFEE-1E84BAA5E94F}" type="presOf" srcId="{CFB0634C-AB5E-4AD4-945C-90661A40A2AE}" destId="{EF13E091-F849-451A-B4E9-D24F848B9278}" srcOrd="0" destOrd="0" presId="urn:microsoft.com/office/officeart/2016/7/layout/BasicLinearProcessNumbered"/>
    <dgm:cxn modelId="{566A9438-2312-4095-A63D-E8B57CE2C2B0}" type="presOf" srcId="{DF82F524-3D58-4705-B130-6217A8651F9E}" destId="{0AACE504-742A-492E-9DA9-E1987E9AEECA}" srcOrd="0" destOrd="0" presId="urn:microsoft.com/office/officeart/2016/7/layout/BasicLinearProcessNumbered"/>
    <dgm:cxn modelId="{3EAD9D5D-98BD-40D3-8A0B-23E43CBC6607}" type="presOf" srcId="{B43E3459-8757-4BCD-96F9-BA9BDD912513}" destId="{87C0A699-EEEF-42CF-97C6-476615B170DF}" srcOrd="0" destOrd="0" presId="urn:microsoft.com/office/officeart/2016/7/layout/BasicLinearProcessNumbered"/>
    <dgm:cxn modelId="{E112B65E-0EBB-438C-AE6C-FF892982C97F}" type="presOf" srcId="{60732496-48E2-43E8-B452-BE8E3F08207E}" destId="{63C9C5EA-D7DE-496A-972A-079FD90D236B}" srcOrd="0" destOrd="0" presId="urn:microsoft.com/office/officeart/2016/7/layout/BasicLinearProcessNumbered"/>
    <dgm:cxn modelId="{41270C42-95E2-4572-A016-7C7D47EDA1D2}" type="presOf" srcId="{77D6073A-6C77-45A5-9AFC-68050F71F5D6}" destId="{31F81FF7-3501-488D-9D09-9D16825B18A4}" srcOrd="0" destOrd="0" presId="urn:microsoft.com/office/officeart/2016/7/layout/BasicLinearProcessNumbered"/>
    <dgm:cxn modelId="{B51BB179-2F93-4CB3-9BFB-859980AC1042}" srcId="{E1BC1035-9FE5-4C04-8B17-5B2510FC80E5}" destId="{60732496-48E2-43E8-B452-BE8E3F08207E}" srcOrd="1" destOrd="0" parTransId="{985F5D49-80EF-43D3-BEF4-F8812D9BFFFC}" sibTransId="{77D6073A-6C77-45A5-9AFC-68050F71F5D6}"/>
    <dgm:cxn modelId="{EAFF8F7A-9B5B-4FA5-A6D6-991B16155334}" type="presOf" srcId="{8F9D50E6-0A2A-4E2C-90EE-A1B234363DD6}" destId="{AA619F58-37AF-4457-9959-8260D29C578E}" srcOrd="0" destOrd="0" presId="urn:microsoft.com/office/officeart/2016/7/layout/BasicLinearProcessNumbered"/>
    <dgm:cxn modelId="{59639583-016C-4B17-9C39-A6312505BED3}" type="presOf" srcId="{B43E3459-8757-4BCD-96F9-BA9BDD912513}" destId="{F394348A-71ED-4CF5-B636-DEDE93FCCCE0}" srcOrd="1" destOrd="0" presId="urn:microsoft.com/office/officeart/2016/7/layout/BasicLinearProcessNumbered"/>
    <dgm:cxn modelId="{8CF4FC84-C17D-4850-8F1E-13D6C22DFFF8}" type="presOf" srcId="{31822643-14FE-4CA0-BC03-0565BE48EC12}" destId="{8979E30A-5072-49D1-91C3-1D538C3F779D}" srcOrd="0" destOrd="0" presId="urn:microsoft.com/office/officeart/2016/7/layout/BasicLinearProcessNumbered"/>
    <dgm:cxn modelId="{2EF2718A-DF0C-45D3-AC30-33324228A9AF}" type="presOf" srcId="{491D2066-1582-4939-A4A2-F2152B0CC730}" destId="{28B8ED24-0C6F-4C2D-977D-AE003359279F}" srcOrd="0" destOrd="0" presId="urn:microsoft.com/office/officeart/2016/7/layout/BasicLinearProcessNumbered"/>
    <dgm:cxn modelId="{A9A31396-8665-403A-BB3E-4C11C7D2869F}" type="presOf" srcId="{E201EE1C-CFD1-4BA1-B954-96E83AE0E6AF}" destId="{ACD13E92-8466-44D7-A888-D45750E879C4}" srcOrd="1" destOrd="0" presId="urn:microsoft.com/office/officeart/2016/7/layout/BasicLinearProcessNumbered"/>
    <dgm:cxn modelId="{7941D097-6FF1-4378-84B0-E7FDF7F24453}" srcId="{E1BC1035-9FE5-4C04-8B17-5B2510FC80E5}" destId="{DF82F524-3D58-4705-B130-6217A8651F9E}" srcOrd="0" destOrd="0" parTransId="{B5FCBE79-38CB-4370-BD5A-341B3B058C2B}" sibTransId="{491D2066-1582-4939-A4A2-F2152B0CC730}"/>
    <dgm:cxn modelId="{D2CD65A6-9322-46F7-86BD-5A73596DE661}" srcId="{E1BC1035-9FE5-4C04-8B17-5B2510FC80E5}" destId="{8F9D50E6-0A2A-4E2C-90EE-A1B234363DD6}" srcOrd="4" destOrd="0" parTransId="{BABDA615-DAA3-4C37-8C11-2339AEC6FB29}" sibTransId="{31822643-14FE-4CA0-BC03-0565BE48EC12}"/>
    <dgm:cxn modelId="{941748B6-C8FD-4E26-A34F-35CBB00B0360}" type="presOf" srcId="{E201EE1C-CFD1-4BA1-B954-96E83AE0E6AF}" destId="{5B851E8F-DDB4-420F-AA62-28B960C41CE3}" srcOrd="0" destOrd="0" presId="urn:microsoft.com/office/officeart/2016/7/layout/BasicLinearProcessNumbered"/>
    <dgm:cxn modelId="{06A8B8BF-9B92-4A99-9B89-F9FB54F08678}" srcId="{E1BC1035-9FE5-4C04-8B17-5B2510FC80E5}" destId="{E201EE1C-CFD1-4BA1-B954-96E83AE0E6AF}" srcOrd="2" destOrd="0" parTransId="{446BE98C-144C-4547-AFB4-56BF7853A660}" sibTransId="{839B6EE3-5D3E-40FC-BF48-1418C53592C1}"/>
    <dgm:cxn modelId="{B58D86C0-13DE-426A-920D-5A1AC08A7E2B}" type="presOf" srcId="{DF82F524-3D58-4705-B130-6217A8651F9E}" destId="{36A8E151-9585-4196-B5FF-A5A934915889}" srcOrd="1" destOrd="0" presId="urn:microsoft.com/office/officeart/2016/7/layout/BasicLinearProcessNumbered"/>
    <dgm:cxn modelId="{984353CC-222C-4CF5-82B2-2CC5B950696E}" type="presOf" srcId="{60732496-48E2-43E8-B452-BE8E3F08207E}" destId="{D726035B-0C67-485D-BBC6-31853C27F009}" srcOrd="1" destOrd="0" presId="urn:microsoft.com/office/officeart/2016/7/layout/BasicLinearProcessNumbered"/>
    <dgm:cxn modelId="{F4A48EE4-4609-4C4B-B2D4-82B7932DF681}" type="presOf" srcId="{8F9D50E6-0A2A-4E2C-90EE-A1B234363DD6}" destId="{B45C46F2-C2DC-419C-A677-3AC1A9B7274B}" srcOrd="1" destOrd="0" presId="urn:microsoft.com/office/officeart/2016/7/layout/BasicLinearProcessNumbered"/>
    <dgm:cxn modelId="{DB6446AA-B5AA-4589-8AFC-20F297C518B1}" type="presParOf" srcId="{9E636635-21F6-4A04-AD0E-81A3B120D00F}" destId="{09698B7F-5B70-4031-AE88-25FF5E40AC56}" srcOrd="0" destOrd="0" presId="urn:microsoft.com/office/officeart/2016/7/layout/BasicLinearProcessNumbered"/>
    <dgm:cxn modelId="{E6EC0F4A-AD2C-4B6B-8BBC-392C948FE240}" type="presParOf" srcId="{09698B7F-5B70-4031-AE88-25FF5E40AC56}" destId="{0AACE504-742A-492E-9DA9-E1987E9AEECA}" srcOrd="0" destOrd="0" presId="urn:microsoft.com/office/officeart/2016/7/layout/BasicLinearProcessNumbered"/>
    <dgm:cxn modelId="{6B7CA35E-8B9E-4C18-995A-05CA50B6B6CE}" type="presParOf" srcId="{09698B7F-5B70-4031-AE88-25FF5E40AC56}" destId="{28B8ED24-0C6F-4C2D-977D-AE003359279F}" srcOrd="1" destOrd="0" presId="urn:microsoft.com/office/officeart/2016/7/layout/BasicLinearProcessNumbered"/>
    <dgm:cxn modelId="{FF83EFC7-85FB-4ECB-9C1F-06475ABA2797}" type="presParOf" srcId="{09698B7F-5B70-4031-AE88-25FF5E40AC56}" destId="{03D8849B-9B05-40D3-B3B1-4A631A2E613F}" srcOrd="2" destOrd="0" presId="urn:microsoft.com/office/officeart/2016/7/layout/BasicLinearProcessNumbered"/>
    <dgm:cxn modelId="{0DDF34C6-5722-4B53-8F72-50E2246293E3}" type="presParOf" srcId="{09698B7F-5B70-4031-AE88-25FF5E40AC56}" destId="{36A8E151-9585-4196-B5FF-A5A934915889}" srcOrd="3" destOrd="0" presId="urn:microsoft.com/office/officeart/2016/7/layout/BasicLinearProcessNumbered"/>
    <dgm:cxn modelId="{A90FE9D1-B806-4707-8F1B-219245BAD9F7}" type="presParOf" srcId="{9E636635-21F6-4A04-AD0E-81A3B120D00F}" destId="{BBCDB7CE-E995-421B-B28E-D04BDD6E674A}" srcOrd="1" destOrd="0" presId="urn:microsoft.com/office/officeart/2016/7/layout/BasicLinearProcessNumbered"/>
    <dgm:cxn modelId="{ABA5DCFE-A8F6-4AEC-91F3-92DCDBDE25E1}" type="presParOf" srcId="{9E636635-21F6-4A04-AD0E-81A3B120D00F}" destId="{27C9BE90-34B4-481E-A84A-C1153CA28D19}" srcOrd="2" destOrd="0" presId="urn:microsoft.com/office/officeart/2016/7/layout/BasicLinearProcessNumbered"/>
    <dgm:cxn modelId="{F47D1349-ED08-46D6-8644-6A4D7EDBC27A}" type="presParOf" srcId="{27C9BE90-34B4-481E-A84A-C1153CA28D19}" destId="{63C9C5EA-D7DE-496A-972A-079FD90D236B}" srcOrd="0" destOrd="0" presId="urn:microsoft.com/office/officeart/2016/7/layout/BasicLinearProcessNumbered"/>
    <dgm:cxn modelId="{4A870846-B878-4B2B-87E7-2D6EAF500E1C}" type="presParOf" srcId="{27C9BE90-34B4-481E-A84A-C1153CA28D19}" destId="{31F81FF7-3501-488D-9D09-9D16825B18A4}" srcOrd="1" destOrd="0" presId="urn:microsoft.com/office/officeart/2016/7/layout/BasicLinearProcessNumbered"/>
    <dgm:cxn modelId="{43411974-F940-4B09-8D86-22034C7D0FD9}" type="presParOf" srcId="{27C9BE90-34B4-481E-A84A-C1153CA28D19}" destId="{09F8E6E5-10AE-4CC1-B54F-F99C9F5A8805}" srcOrd="2" destOrd="0" presId="urn:microsoft.com/office/officeart/2016/7/layout/BasicLinearProcessNumbered"/>
    <dgm:cxn modelId="{CBE510B9-B5A1-4624-844F-92B3C1BC0D6C}" type="presParOf" srcId="{27C9BE90-34B4-481E-A84A-C1153CA28D19}" destId="{D726035B-0C67-485D-BBC6-31853C27F009}" srcOrd="3" destOrd="0" presId="urn:microsoft.com/office/officeart/2016/7/layout/BasicLinearProcessNumbered"/>
    <dgm:cxn modelId="{ED6B4799-92F4-403E-8A73-5F83FCAAF7C4}" type="presParOf" srcId="{9E636635-21F6-4A04-AD0E-81A3B120D00F}" destId="{5BFF1A9D-532B-4848-9D94-31C7B825A1F8}" srcOrd="3" destOrd="0" presId="urn:microsoft.com/office/officeart/2016/7/layout/BasicLinearProcessNumbered"/>
    <dgm:cxn modelId="{AC0DAB42-9436-4848-84D6-716D07427469}" type="presParOf" srcId="{9E636635-21F6-4A04-AD0E-81A3B120D00F}" destId="{80D8F91A-0FDA-4E04-B8BF-B8028DEEC2FF}" srcOrd="4" destOrd="0" presId="urn:microsoft.com/office/officeart/2016/7/layout/BasicLinearProcessNumbered"/>
    <dgm:cxn modelId="{CFF3BC4A-76E2-45F9-A7E8-C60C0D94DA4C}" type="presParOf" srcId="{80D8F91A-0FDA-4E04-B8BF-B8028DEEC2FF}" destId="{5B851E8F-DDB4-420F-AA62-28B960C41CE3}" srcOrd="0" destOrd="0" presId="urn:microsoft.com/office/officeart/2016/7/layout/BasicLinearProcessNumbered"/>
    <dgm:cxn modelId="{28DEDAB5-6D53-4EFE-9444-5A524B53EC70}" type="presParOf" srcId="{80D8F91A-0FDA-4E04-B8BF-B8028DEEC2FF}" destId="{B4F2331C-171B-4BA9-9318-41273B08666E}" srcOrd="1" destOrd="0" presId="urn:microsoft.com/office/officeart/2016/7/layout/BasicLinearProcessNumbered"/>
    <dgm:cxn modelId="{A0127DBF-F307-4EC6-A085-DE155CBBC304}" type="presParOf" srcId="{80D8F91A-0FDA-4E04-B8BF-B8028DEEC2FF}" destId="{C07AB65C-14E7-4653-9130-2319D36C889B}" srcOrd="2" destOrd="0" presId="urn:microsoft.com/office/officeart/2016/7/layout/BasicLinearProcessNumbered"/>
    <dgm:cxn modelId="{F54C0A90-BD9F-4F43-8F2C-A8D8BF8EE5C8}" type="presParOf" srcId="{80D8F91A-0FDA-4E04-B8BF-B8028DEEC2FF}" destId="{ACD13E92-8466-44D7-A888-D45750E879C4}" srcOrd="3" destOrd="0" presId="urn:microsoft.com/office/officeart/2016/7/layout/BasicLinearProcessNumbered"/>
    <dgm:cxn modelId="{FEA8191C-D96B-4D7F-BC0A-BB836E2AB57C}" type="presParOf" srcId="{9E636635-21F6-4A04-AD0E-81A3B120D00F}" destId="{F0F2C148-5B8D-4109-BDB9-E2C6B496C424}" srcOrd="5" destOrd="0" presId="urn:microsoft.com/office/officeart/2016/7/layout/BasicLinearProcessNumbered"/>
    <dgm:cxn modelId="{5A0D13D8-1C2E-4EEC-9A97-FA398B124B3F}" type="presParOf" srcId="{9E636635-21F6-4A04-AD0E-81A3B120D00F}" destId="{06DC23F7-4DD6-49F9-9A58-159061FAE323}" srcOrd="6" destOrd="0" presId="urn:microsoft.com/office/officeart/2016/7/layout/BasicLinearProcessNumbered"/>
    <dgm:cxn modelId="{0E723C57-BE48-4113-BAC6-9B06A73F0FBF}" type="presParOf" srcId="{06DC23F7-4DD6-49F9-9A58-159061FAE323}" destId="{87C0A699-EEEF-42CF-97C6-476615B170DF}" srcOrd="0" destOrd="0" presId="urn:microsoft.com/office/officeart/2016/7/layout/BasicLinearProcessNumbered"/>
    <dgm:cxn modelId="{91A4A4CE-C589-434D-8FDD-BDB3977948F2}" type="presParOf" srcId="{06DC23F7-4DD6-49F9-9A58-159061FAE323}" destId="{EF13E091-F849-451A-B4E9-D24F848B9278}" srcOrd="1" destOrd="0" presId="urn:microsoft.com/office/officeart/2016/7/layout/BasicLinearProcessNumbered"/>
    <dgm:cxn modelId="{F587C471-A8F9-4E1B-AA9A-496F8777CBA2}" type="presParOf" srcId="{06DC23F7-4DD6-49F9-9A58-159061FAE323}" destId="{390F389C-BEC5-4490-B8F7-79CBCB454431}" srcOrd="2" destOrd="0" presId="urn:microsoft.com/office/officeart/2016/7/layout/BasicLinearProcessNumbered"/>
    <dgm:cxn modelId="{C2E1E4C5-6D75-4C93-9068-A8C6AB78ECB4}" type="presParOf" srcId="{06DC23F7-4DD6-49F9-9A58-159061FAE323}" destId="{F394348A-71ED-4CF5-B636-DEDE93FCCCE0}" srcOrd="3" destOrd="0" presId="urn:microsoft.com/office/officeart/2016/7/layout/BasicLinearProcessNumbered"/>
    <dgm:cxn modelId="{79B44915-66CC-47AB-98EA-27319D24C4F4}" type="presParOf" srcId="{9E636635-21F6-4A04-AD0E-81A3B120D00F}" destId="{6C54A44D-0D36-4AF2-84BD-25CF33B37454}" srcOrd="7" destOrd="0" presId="urn:microsoft.com/office/officeart/2016/7/layout/BasicLinearProcessNumbered"/>
    <dgm:cxn modelId="{7D12B5E3-EBBB-47CC-8500-41FADBE03027}" type="presParOf" srcId="{9E636635-21F6-4A04-AD0E-81A3B120D00F}" destId="{B672766A-28D7-49D6-A180-F26B2143627A}" srcOrd="8" destOrd="0" presId="urn:microsoft.com/office/officeart/2016/7/layout/BasicLinearProcessNumbered"/>
    <dgm:cxn modelId="{D366F12E-F95C-476C-BB04-B008F9F4A015}" type="presParOf" srcId="{B672766A-28D7-49D6-A180-F26B2143627A}" destId="{AA619F58-37AF-4457-9959-8260D29C578E}" srcOrd="0" destOrd="0" presId="urn:microsoft.com/office/officeart/2016/7/layout/BasicLinearProcessNumbered"/>
    <dgm:cxn modelId="{B1A46949-7366-4733-983B-1D9230B42E93}" type="presParOf" srcId="{B672766A-28D7-49D6-A180-F26B2143627A}" destId="{8979E30A-5072-49D1-91C3-1D538C3F779D}" srcOrd="1" destOrd="0" presId="urn:microsoft.com/office/officeart/2016/7/layout/BasicLinearProcessNumbered"/>
    <dgm:cxn modelId="{46922255-671A-472B-9433-86AA77D0A5AD}" type="presParOf" srcId="{B672766A-28D7-49D6-A180-F26B2143627A}" destId="{EEC4EDE7-2231-40AA-85D9-4BC17B68C23C}" srcOrd="2" destOrd="0" presId="urn:microsoft.com/office/officeart/2016/7/layout/BasicLinearProcessNumbered"/>
    <dgm:cxn modelId="{78003A47-05EF-46A4-9D17-F84581CB5602}" type="presParOf" srcId="{B672766A-28D7-49D6-A180-F26B2143627A}" destId="{B45C46F2-C2DC-419C-A677-3AC1A9B7274B}"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CE504-742A-492E-9DA9-E1987E9AEECA}">
      <dsp:nvSpPr>
        <dsp:cNvPr id="0" name=""/>
        <dsp:cNvSpPr/>
      </dsp:nvSpPr>
      <dsp:spPr>
        <a:xfrm>
          <a:off x="3509"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Keskustelu: mihin sähköä tarvitaan arjessa?</a:t>
          </a:r>
          <a:endParaRPr lang="en-US" sz="1600" kern="1200" dirty="0"/>
        </a:p>
      </dsp:txBody>
      <dsp:txXfrm>
        <a:off x="3509" y="1476864"/>
        <a:ext cx="1900147" cy="1596124"/>
      </dsp:txXfrm>
    </dsp:sp>
    <dsp:sp modelId="{28B8ED24-0C6F-4C2D-977D-AE003359279F}">
      <dsp:nvSpPr>
        <dsp:cNvPr id="0" name=""/>
        <dsp:cNvSpPr/>
      </dsp:nvSpPr>
      <dsp:spPr>
        <a:xfrm>
          <a:off x="554552"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1</a:t>
          </a:r>
          <a:endParaRPr lang="en-US" sz="3300" kern="1200" dirty="0"/>
        </a:p>
      </dsp:txBody>
      <dsp:txXfrm>
        <a:off x="671425" y="848879"/>
        <a:ext cx="564316" cy="564316"/>
      </dsp:txXfrm>
    </dsp:sp>
    <dsp:sp modelId="{03D8849B-9B05-40D3-B3B1-4A631A2E613F}">
      <dsp:nvSpPr>
        <dsp:cNvPr id="0" name=""/>
        <dsp:cNvSpPr/>
      </dsp:nvSpPr>
      <dsp:spPr>
        <a:xfrm>
          <a:off x="3509"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C9C5EA-D7DE-496A-972A-079FD90D236B}">
      <dsp:nvSpPr>
        <dsp:cNvPr id="0" name=""/>
        <dsp:cNvSpPr/>
      </dsp:nvSpPr>
      <dsp:spPr>
        <a:xfrm>
          <a:off x="2093672"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Mistä sähkö tulee ja miten se päätyy koteihin?</a:t>
          </a:r>
          <a:endParaRPr lang="en-US" sz="1600" kern="1200" dirty="0"/>
        </a:p>
      </dsp:txBody>
      <dsp:txXfrm>
        <a:off x="2093672" y="1476864"/>
        <a:ext cx="1900147" cy="1596124"/>
      </dsp:txXfrm>
    </dsp:sp>
    <dsp:sp modelId="{31F81FF7-3501-488D-9D09-9D16825B18A4}">
      <dsp:nvSpPr>
        <dsp:cNvPr id="0" name=""/>
        <dsp:cNvSpPr/>
      </dsp:nvSpPr>
      <dsp:spPr>
        <a:xfrm>
          <a:off x="2644715"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2</a:t>
          </a:r>
        </a:p>
      </dsp:txBody>
      <dsp:txXfrm>
        <a:off x="2761588" y="848879"/>
        <a:ext cx="564316" cy="564316"/>
      </dsp:txXfrm>
    </dsp:sp>
    <dsp:sp modelId="{09F8E6E5-10AE-4CC1-B54F-F99C9F5A8805}">
      <dsp:nvSpPr>
        <dsp:cNvPr id="0" name=""/>
        <dsp:cNvSpPr/>
      </dsp:nvSpPr>
      <dsp:spPr>
        <a:xfrm>
          <a:off x="2093672"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851E8F-DDB4-420F-AA62-28B960C41CE3}">
      <dsp:nvSpPr>
        <dsp:cNvPr id="0" name=""/>
        <dsp:cNvSpPr/>
      </dsp:nvSpPr>
      <dsp:spPr>
        <a:xfrm>
          <a:off x="4183835"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a:t>Energiansäästö</a:t>
          </a:r>
          <a:endParaRPr lang="en-US" sz="1600" kern="1200"/>
        </a:p>
      </dsp:txBody>
      <dsp:txXfrm>
        <a:off x="4183835" y="1476864"/>
        <a:ext cx="1900147" cy="1596124"/>
      </dsp:txXfrm>
    </dsp:sp>
    <dsp:sp modelId="{B4F2331C-171B-4BA9-9318-41273B08666E}">
      <dsp:nvSpPr>
        <dsp:cNvPr id="0" name=""/>
        <dsp:cNvSpPr/>
      </dsp:nvSpPr>
      <dsp:spPr>
        <a:xfrm>
          <a:off x="4734877"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3</a:t>
          </a:r>
        </a:p>
      </dsp:txBody>
      <dsp:txXfrm>
        <a:off x="4851750" y="848879"/>
        <a:ext cx="564316" cy="564316"/>
      </dsp:txXfrm>
    </dsp:sp>
    <dsp:sp modelId="{C07AB65C-14E7-4653-9130-2319D36C889B}">
      <dsp:nvSpPr>
        <dsp:cNvPr id="0" name=""/>
        <dsp:cNvSpPr/>
      </dsp:nvSpPr>
      <dsp:spPr>
        <a:xfrm>
          <a:off x="4183835"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7C0A699-EEEF-42CF-97C6-476615B170DF}">
      <dsp:nvSpPr>
        <dsp:cNvPr id="0" name=""/>
        <dsp:cNvSpPr/>
      </dsp:nvSpPr>
      <dsp:spPr>
        <a:xfrm>
          <a:off x="6273997"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dirty="0"/>
            <a:t>Tietovisa</a:t>
          </a:r>
          <a:endParaRPr lang="en-US" sz="1600" kern="1200" dirty="0"/>
        </a:p>
      </dsp:txBody>
      <dsp:txXfrm>
        <a:off x="6273997" y="1476864"/>
        <a:ext cx="1900147" cy="1596124"/>
      </dsp:txXfrm>
    </dsp:sp>
    <dsp:sp modelId="{EF13E091-F849-451A-B4E9-D24F848B9278}">
      <dsp:nvSpPr>
        <dsp:cNvPr id="0" name=""/>
        <dsp:cNvSpPr/>
      </dsp:nvSpPr>
      <dsp:spPr>
        <a:xfrm>
          <a:off x="6825040"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4</a:t>
          </a:r>
        </a:p>
      </dsp:txBody>
      <dsp:txXfrm>
        <a:off x="6941913" y="848879"/>
        <a:ext cx="564316" cy="564316"/>
      </dsp:txXfrm>
    </dsp:sp>
    <dsp:sp modelId="{390F389C-BEC5-4490-B8F7-79CBCB454431}">
      <dsp:nvSpPr>
        <dsp:cNvPr id="0" name=""/>
        <dsp:cNvSpPr/>
      </dsp:nvSpPr>
      <dsp:spPr>
        <a:xfrm>
          <a:off x="6273997"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619F58-37AF-4457-9959-8260D29C578E}">
      <dsp:nvSpPr>
        <dsp:cNvPr id="0" name=""/>
        <dsp:cNvSpPr/>
      </dsp:nvSpPr>
      <dsp:spPr>
        <a:xfrm>
          <a:off x="8364160" y="465985"/>
          <a:ext cx="1900147" cy="266020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143" tIns="330200" rIns="148143" bIns="330200" numCol="1" spcCol="1270" anchor="t" anchorCtr="0">
          <a:noAutofit/>
        </a:bodyPr>
        <a:lstStyle/>
        <a:p>
          <a:pPr marL="0" lvl="0" indent="0" algn="l" defTabSz="711200">
            <a:lnSpc>
              <a:spcPct val="90000"/>
            </a:lnSpc>
            <a:spcBef>
              <a:spcPct val="0"/>
            </a:spcBef>
            <a:spcAft>
              <a:spcPct val="35000"/>
            </a:spcAft>
            <a:buNone/>
          </a:pPr>
          <a:r>
            <a:rPr lang="fi-FI" sz="1600" b="0" i="0" kern="1200"/>
            <a:t>Varautuminen sähkökatkoon</a:t>
          </a:r>
          <a:endParaRPr lang="en-US" sz="1600" kern="1200"/>
        </a:p>
      </dsp:txBody>
      <dsp:txXfrm>
        <a:off x="8364160" y="1476864"/>
        <a:ext cx="1900147" cy="1596124"/>
      </dsp:txXfrm>
    </dsp:sp>
    <dsp:sp modelId="{8979E30A-5072-49D1-91C3-1D538C3F779D}">
      <dsp:nvSpPr>
        <dsp:cNvPr id="0" name=""/>
        <dsp:cNvSpPr/>
      </dsp:nvSpPr>
      <dsp:spPr>
        <a:xfrm>
          <a:off x="8915203" y="732006"/>
          <a:ext cx="798062" cy="79806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2220" tIns="12700" rIns="62220" bIns="12700" numCol="1" spcCol="1270" anchor="ctr" anchorCtr="0">
          <a:noAutofit/>
        </a:bodyPr>
        <a:lstStyle/>
        <a:p>
          <a:pPr marL="0" lvl="0" indent="0" algn="ctr" defTabSz="1466850">
            <a:lnSpc>
              <a:spcPct val="90000"/>
            </a:lnSpc>
            <a:spcBef>
              <a:spcPct val="0"/>
            </a:spcBef>
            <a:spcAft>
              <a:spcPct val="35000"/>
            </a:spcAft>
            <a:buNone/>
          </a:pPr>
          <a:r>
            <a:rPr lang="en-US" sz="3300" kern="1200"/>
            <a:t>5</a:t>
          </a:r>
        </a:p>
      </dsp:txBody>
      <dsp:txXfrm>
        <a:off x="9032076" y="848879"/>
        <a:ext cx="564316" cy="564316"/>
      </dsp:txXfrm>
    </dsp:sp>
    <dsp:sp modelId="{EEC4EDE7-2231-40AA-85D9-4BC17B68C23C}">
      <dsp:nvSpPr>
        <dsp:cNvPr id="0" name=""/>
        <dsp:cNvSpPr/>
      </dsp:nvSpPr>
      <dsp:spPr>
        <a:xfrm>
          <a:off x="8364160" y="3126121"/>
          <a:ext cx="1900147"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AFA9D830-0D99-CA80-D04A-5A9EB3794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7DA8BF17-9B93-8630-0CD7-EF657E1C05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F5FC11-1437-F944-ADD3-3D1197762D4D}" type="datetimeFigureOut">
              <a:rPr lang="fi-FI" smtClean="0"/>
              <a:t>19.1.2026</a:t>
            </a:fld>
            <a:endParaRPr lang="fi-FI"/>
          </a:p>
        </p:txBody>
      </p:sp>
      <p:sp>
        <p:nvSpPr>
          <p:cNvPr id="4" name="Alatunnisteen paikkamerkki 3">
            <a:extLst>
              <a:ext uri="{FF2B5EF4-FFF2-40B4-BE49-F238E27FC236}">
                <a16:creationId xmlns:a16="http://schemas.microsoft.com/office/drawing/2014/main" id="{0CB544F1-0883-0B1D-52ED-6E4FB532D8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F41C878C-6E76-B5E3-41B6-FB8BEC6F634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5DDA93-6AB4-5845-AC2B-B77B5C7B00BC}" type="slidenum">
              <a:rPr lang="fi-FI" smtClean="0"/>
              <a:t>‹#›</a:t>
            </a:fld>
            <a:endParaRPr lang="fi-FI"/>
          </a:p>
        </p:txBody>
      </p:sp>
    </p:spTree>
    <p:extLst>
      <p:ext uri="{BB962C8B-B14F-4D97-AF65-F5344CB8AC3E}">
        <p14:creationId xmlns:p14="http://schemas.microsoft.com/office/powerpoint/2010/main" val="29068713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A5C3A-6D3A-E542-AB1D-158E9AF2302E}" type="datetimeFigureOut">
              <a:rPr lang="fi-FI" smtClean="0"/>
              <a:t>19.1.2026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1A60-46AC-0B49-9FBA-9BF9443CA116}" type="slidenum">
              <a:rPr lang="fi-FI" smtClean="0"/>
              <a:t>‹#›</a:t>
            </a:fld>
            <a:endParaRPr lang="fi-FI"/>
          </a:p>
        </p:txBody>
      </p:sp>
    </p:spTree>
    <p:extLst>
      <p:ext uri="{BB962C8B-B14F-4D97-AF65-F5344CB8AC3E}">
        <p14:creationId xmlns:p14="http://schemas.microsoft.com/office/powerpoint/2010/main" val="3286617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Hei opettaja! </a:t>
            </a:r>
            <a:r>
              <a:rPr lang="fi-FI" dirty="0"/>
              <a:t>Suurin osa esityksestä sisältää opettajalle suunnattuja lisäohjeita, jotka löydät täältä.</a:t>
            </a:r>
          </a:p>
        </p:txBody>
      </p:sp>
      <p:sp>
        <p:nvSpPr>
          <p:cNvPr id="4" name="Slide Number Placeholder 3"/>
          <p:cNvSpPr>
            <a:spLocks noGrp="1"/>
          </p:cNvSpPr>
          <p:nvPr>
            <p:ph type="sldNum" sz="quarter" idx="5"/>
          </p:nvPr>
        </p:nvSpPr>
        <p:spPr/>
        <p:txBody>
          <a:bodyPr/>
          <a:lstStyle/>
          <a:p>
            <a:fld id="{95151A60-46AC-0B49-9FBA-9BF9443CA116}" type="slidenum">
              <a:rPr lang="fi-FI" smtClean="0"/>
              <a:t>1</a:t>
            </a:fld>
            <a:endParaRPr lang="fi-FI"/>
          </a:p>
        </p:txBody>
      </p:sp>
    </p:spTree>
    <p:extLst>
      <p:ext uri="{BB962C8B-B14F-4D97-AF65-F5344CB8AC3E}">
        <p14:creationId xmlns:p14="http://schemas.microsoft.com/office/powerpoint/2010/main" val="34511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Opettajan lisäohjeet:</a:t>
            </a:r>
            <a:endParaRPr lang="fi-FI" dirty="0"/>
          </a:p>
          <a:p>
            <a:endParaRPr lang="fi-FI" dirty="0"/>
          </a:p>
          <a:p>
            <a:r>
              <a:rPr lang="fi-FI" dirty="0"/>
              <a:t>→ Kun kaikki käyttävät sähköä samaan aikaan, sähköverkkoon voi tulla liian suuri kuormitus. Tämä voi aiheuttaa sähkökatkoja tai sen, että sähköä joudutaan säännöstelemään.</a:t>
            </a:r>
          </a:p>
          <a:p>
            <a:endParaRPr lang="fi-FI" dirty="0"/>
          </a:p>
          <a:p>
            <a:r>
              <a:rPr lang="fi-FI" dirty="0"/>
              <a:t>→ Sähköä voidaan tuottaa ympäristöystävällisesti, mutta osa sähköstä tehdään edelleen tavoilla, jotka kuluttavat luonnonvaroja ja aiheuttavat päästöjä. Mitä enemmän sähköä kuluu, sitä enemmän energiaa täytyy tuottaa, ja ympäristökuormitus kasvaa.</a:t>
            </a:r>
          </a:p>
          <a:p>
            <a:endParaRPr lang="fi-FI" dirty="0"/>
          </a:p>
          <a:p>
            <a:r>
              <a:rPr lang="fi-FI" dirty="0"/>
              <a:t>→ Sähkönkulutus vaikuttaa myös talouksiin: perheiden ja koulujen sähkölaskut kasvavat, jos sähköä kuluu paljon. Säästämällä sähköä säästetään rahaa.</a:t>
            </a:r>
          </a:p>
          <a:p>
            <a:endParaRPr lang="fi-FI" dirty="0"/>
          </a:p>
          <a:p>
            <a:r>
              <a:rPr lang="fi-FI" b="1" dirty="0"/>
              <a:t>Kuvitellaan tilanne:</a:t>
            </a:r>
            <a:r>
              <a:rPr lang="fi-FI" dirty="0"/>
              <a:t> on erittäin kylmä päivä, pakkasta on -30 °C, taloja lämmitetään, eikä tuule ollenkaan. Tällöin joudutaan käynnistämään varavoimalaitoksia, jotka tuottavat energiaa ympäristölle haitallisilla tavoilla, esimerkiksi hiiltä polttamalla.</a:t>
            </a:r>
          </a:p>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11</a:t>
            </a:fld>
            <a:endParaRPr lang="fi-FI"/>
          </a:p>
        </p:txBody>
      </p:sp>
    </p:spTree>
    <p:extLst>
      <p:ext uri="{BB962C8B-B14F-4D97-AF65-F5344CB8AC3E}">
        <p14:creationId xmlns:p14="http://schemas.microsoft.com/office/powerpoint/2010/main" val="18723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Opettajan</a:t>
            </a:r>
            <a:r>
              <a:rPr lang="en-US" b="1" dirty="0"/>
              <a:t> </a:t>
            </a:r>
            <a:r>
              <a:rPr lang="en-US" b="1" dirty="0" err="1"/>
              <a:t>lisäohjeet</a:t>
            </a:r>
            <a:r>
              <a:rPr lang="en-US" b="1" dirty="0"/>
              <a:t>:</a:t>
            </a:r>
          </a:p>
          <a:p>
            <a:endParaRPr lang="en-US" dirty="0"/>
          </a:p>
          <a:p>
            <a:pPr marL="228600" indent="-228600">
              <a:buAutoNum type="arabicPeriod"/>
            </a:pPr>
            <a:r>
              <a:rPr lang="en-US" dirty="0"/>
              <a:t>Aurinko</a:t>
            </a:r>
          </a:p>
          <a:p>
            <a:pPr marL="228600" indent="-228600">
              <a:buAutoNum type="arabicPeriod"/>
            </a:pPr>
            <a:r>
              <a:rPr lang="fi-FI" dirty="0"/>
              <a:t>Sähkösaunan lämmitys. </a:t>
            </a:r>
            <a:r>
              <a:rPr lang="fi-FI" dirty="0" err="1"/>
              <a:t>iPadin</a:t>
            </a:r>
            <a:r>
              <a:rPr lang="fi-FI" dirty="0"/>
              <a:t> lataaminen täyteen maksaa noin </a:t>
            </a:r>
            <a:r>
              <a:rPr lang="fi-FI" b="0" dirty="0"/>
              <a:t>10 senttiä kun taas saunan lämmitys 3h ajan (riippuen tietenkin sähkön hinnasta) maksaa keskimäärin noin 3 €.</a:t>
            </a:r>
          </a:p>
          <a:p>
            <a:pPr marL="228600" indent="-228600">
              <a:buAutoNum type="arabicPeriod"/>
            </a:pPr>
            <a:r>
              <a:rPr lang="fi-FI" b="0" dirty="0"/>
              <a:t>Ruoanjätteitä</a:t>
            </a:r>
          </a:p>
          <a:p>
            <a:pPr marL="228600" indent="-228600">
              <a:buAutoNum type="arabicPeriod"/>
            </a:pPr>
            <a:r>
              <a:rPr lang="fi-FI" b="0" dirty="0"/>
              <a:t>Aurinko</a:t>
            </a:r>
          </a:p>
          <a:p>
            <a:pPr marL="228600" indent="-228600">
              <a:buAutoNum type="arabicPeriod"/>
            </a:pPr>
            <a:r>
              <a:rPr lang="fi-FI" dirty="0"/>
              <a:t>Pakastin kuluttaa enemmän sähköä, koska se toimii </a:t>
            </a:r>
            <a:r>
              <a:rPr lang="fi-FI" b="0" dirty="0"/>
              <a:t>kylmemmässä lämpötilassa </a:t>
            </a:r>
            <a:r>
              <a:rPr lang="fi-FI" dirty="0"/>
              <a:t>ja sen täytyy </a:t>
            </a:r>
            <a:r>
              <a:rPr lang="fi-FI" b="0" dirty="0"/>
              <a:t>jäädyttää ruokaa jatkuvasti, </a:t>
            </a:r>
            <a:r>
              <a:rPr lang="fi-FI" dirty="0"/>
              <a:t>mikä vie enemmän energiaa. Jääkaappi: vuodessa </a:t>
            </a:r>
            <a:r>
              <a:rPr lang="fi-FI" b="0" dirty="0"/>
              <a:t>15–30 €. </a:t>
            </a:r>
            <a:r>
              <a:rPr lang="fi-FI" dirty="0"/>
              <a:t>Pakastin: </a:t>
            </a:r>
            <a:r>
              <a:rPr lang="fi-FI" b="0" dirty="0"/>
              <a:t>vuodessa 30–60 €.</a:t>
            </a:r>
          </a:p>
          <a:p>
            <a:pPr marL="228600" indent="-228600">
              <a:buAutoNum type="arabicPeriod"/>
            </a:pPr>
            <a:endParaRPr lang="fi-FI" b="0" dirty="0"/>
          </a:p>
          <a:p>
            <a:pPr marL="228600" indent="-228600">
              <a:buAutoNum type="arabicPeriod"/>
            </a:pPr>
            <a:endParaRPr lang="fi-FI" b="0" dirty="0"/>
          </a:p>
          <a:p>
            <a:pPr marL="228600" indent="-228600">
              <a:buAutoNum type="arabicPeriod"/>
            </a:pPr>
            <a:endParaRPr lang="fi-FI" b="1" dirty="0"/>
          </a:p>
          <a:p>
            <a:pPr marL="228600" indent="-228600">
              <a:buAutoNum type="arabicPeriod"/>
            </a:pPr>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12</a:t>
            </a:fld>
            <a:endParaRPr lang="fi-FI"/>
          </a:p>
        </p:txBody>
      </p:sp>
    </p:spTree>
    <p:extLst>
      <p:ext uri="{BB962C8B-B14F-4D97-AF65-F5344CB8AC3E}">
        <p14:creationId xmlns:p14="http://schemas.microsoft.com/office/powerpoint/2010/main" val="359662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t>Opettajan lisäohjeet:</a:t>
            </a:r>
            <a:endParaRPr lang="fi-FI" dirty="0"/>
          </a:p>
          <a:p>
            <a:r>
              <a:rPr lang="fi-FI" dirty="0"/>
              <a:t>Keskustelkaa yhdessä oppilaiden kanssa ja pyydä heitä kertomaan omia kokemuksiaan. Onko jollain kotoa koskaan mennyt sähköt? Onko heillä vinkkejä muille, kuinka sähkökatkoon voisi varautua?</a:t>
            </a:r>
          </a:p>
          <a:p>
            <a:endParaRPr lang="fi-FI" dirty="0"/>
          </a:p>
          <a:p>
            <a:r>
              <a:rPr lang="fi-FI" b="1" dirty="0"/>
              <a:t>Tärkeää! </a:t>
            </a:r>
            <a:r>
              <a:rPr lang="fi-FI" dirty="0"/>
              <a:t>Mieti etukäteen, mitä tehdä, jos sähkökatko kestäisi useamman tunnin. Näin osaat toimia, jos tilanne sattuu!</a:t>
            </a:r>
          </a:p>
          <a:p>
            <a:r>
              <a:rPr lang="fi-FI" dirty="0"/>
              <a:t>- Taskulamppu</a:t>
            </a:r>
          </a:p>
          <a:p>
            <a:r>
              <a:rPr lang="fi-FI" dirty="0"/>
              <a:t>- Kynttilöitä ja tulitikkuja</a:t>
            </a:r>
          </a:p>
          <a:p>
            <a:r>
              <a:rPr lang="fi-FI" dirty="0"/>
              <a:t>- Käteistä rahaa</a:t>
            </a:r>
          </a:p>
          <a:p>
            <a:r>
              <a:rPr lang="fi-FI" dirty="0"/>
              <a:t>- Vettä ja kuivamuonaa</a:t>
            </a:r>
          </a:p>
          <a:p>
            <a:r>
              <a:rPr lang="fi-FI" dirty="0"/>
              <a:t>- Lämmintä vaatetta</a:t>
            </a:r>
          </a:p>
          <a:p>
            <a:r>
              <a:rPr lang="fi-FI" dirty="0"/>
              <a:t>- Varavirtalähde puhelimen latausta varten</a:t>
            </a:r>
          </a:p>
          <a:p>
            <a:endParaRPr lang="fi-FI" dirty="0"/>
          </a:p>
          <a:p>
            <a:r>
              <a:rPr lang="fi-FI" b="1" dirty="0"/>
              <a:t>Muista sähkökatkon aikana:</a:t>
            </a:r>
          </a:p>
          <a:p>
            <a:r>
              <a:rPr lang="fi-FI" dirty="0"/>
              <a:t>- Älä avaa jääkaappia turhaan, jotta ruoka pysyy kylmänä.</a:t>
            </a:r>
          </a:p>
          <a:p>
            <a:r>
              <a:rPr lang="fi-FI" dirty="0"/>
              <a:t>- Pysy rauhallisena ja auta muita tarvittaessa.</a:t>
            </a:r>
          </a:p>
          <a:p>
            <a:pPr marL="0" indent="0">
              <a:buFontTx/>
              <a:buNone/>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765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14</a:t>
            </a:fld>
            <a:endParaRPr lang="fi-FI"/>
          </a:p>
        </p:txBody>
      </p:sp>
    </p:spTree>
    <p:extLst>
      <p:ext uri="{BB962C8B-B14F-4D97-AF65-F5344CB8AC3E}">
        <p14:creationId xmlns:p14="http://schemas.microsoft.com/office/powerpoint/2010/main" val="54966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a:t>Opettajan lisäohjeet:</a:t>
            </a:r>
            <a:br>
              <a:rPr lang="fi-FI" dirty="0"/>
            </a:br>
            <a:r>
              <a:rPr lang="fi-FI" dirty="0"/>
              <a:t>Keskustelkaa yhdessä ja pyydä oppilaita kertomaan esimerkkejä. Voitte pohtia sekä kotia, koulua että muita paikkoja.</a:t>
            </a:r>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Esimerkkejä:</a:t>
            </a:r>
            <a:endParaRPr lang="fi-FI" dirty="0"/>
          </a:p>
          <a:p>
            <a:r>
              <a:rPr lang="fi-FI" dirty="0"/>
              <a:t>Valot kotona ja koulussa, televisio, radio, tietokoneet ja tabletit, puhelimen ja tabletin lataaminen, jääkaappi ja pakastin, liesi, uuni ja mikroaaltouuni, kahvinkeitin ja vedenkeitin, pesukone ja kuivausrumpu, astianpesukone, lattialämmitys ja sähkölämmitys, ilmanvaihto ja ilmastointi, liikennevalot ja katuvalot, hissit ja liukuportaat, kauppojen kassakoneet, koulun älytaulut ja projektorit, ovikellot ja palohälyttimet, </a:t>
            </a:r>
            <a:r>
              <a:rPr lang="fi-FI" dirty="0" err="1"/>
              <a:t>WiFi</a:t>
            </a:r>
            <a:r>
              <a:rPr lang="fi-FI" dirty="0"/>
              <a:t> ja internet, pelikonsolit, kuulokkeet, sähköhammasharja, robotti-imuri, sähköiset ovet, junat ja raitiovaunut.</a:t>
            </a:r>
          </a:p>
          <a:p>
            <a:endParaRPr lang="fi-FI" dirty="0"/>
          </a:p>
          <a:p>
            <a:r>
              <a:rPr lang="fi-FI" dirty="0"/>
              <a:t>Voitte lopuksi pohtia yhdessä: </a:t>
            </a:r>
            <a:r>
              <a:rPr lang="fi-FI" b="1" dirty="0"/>
              <a:t>Miltä arki näyttäisi ilman sähköä?</a:t>
            </a:r>
          </a:p>
        </p:txBody>
      </p:sp>
      <p:sp>
        <p:nvSpPr>
          <p:cNvPr id="4" name="Slide Number Placeholder 3"/>
          <p:cNvSpPr>
            <a:spLocks noGrp="1"/>
          </p:cNvSpPr>
          <p:nvPr>
            <p:ph type="sldNum" sz="quarter" idx="5"/>
          </p:nvPr>
        </p:nvSpPr>
        <p:spPr/>
        <p:txBody>
          <a:bodyPr/>
          <a:lstStyle/>
          <a:p>
            <a:fld id="{95151A60-46AC-0B49-9FBA-9BF9443CA116}" type="slidenum">
              <a:rPr lang="fi-FI" smtClean="0"/>
              <a:t>3</a:t>
            </a:fld>
            <a:endParaRPr lang="fi-FI"/>
          </a:p>
        </p:txBody>
      </p:sp>
    </p:spTree>
    <p:extLst>
      <p:ext uri="{BB962C8B-B14F-4D97-AF65-F5344CB8AC3E}">
        <p14:creationId xmlns:p14="http://schemas.microsoft.com/office/powerpoint/2010/main" val="247631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5151A60-46AC-0B49-9FBA-9BF9443CA116}" type="slidenum">
              <a:rPr lang="fi-FI" smtClean="0"/>
              <a:t>4</a:t>
            </a:fld>
            <a:endParaRPr lang="fi-FI"/>
          </a:p>
        </p:txBody>
      </p:sp>
    </p:spTree>
    <p:extLst>
      <p:ext uri="{BB962C8B-B14F-4D97-AF65-F5344CB8AC3E}">
        <p14:creationId xmlns:p14="http://schemas.microsoft.com/office/powerpoint/2010/main" val="1446410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r>
              <a:rPr lang="fi-FI" dirty="0"/>
              <a:t>Voimme käyttää </a:t>
            </a:r>
            <a:r>
              <a:rPr lang="fi-FI" b="1" dirty="0"/>
              <a:t>biojätettä</a:t>
            </a:r>
            <a:r>
              <a:rPr lang="fi-FI" dirty="0"/>
              <a:t> kaukolämmön tuotannossa Vaasan talojen lämmittämiseen. Joten lajittelemalla biojätettä kotona sinäkin voit auttaa vähentämään energiantuotannon päästöjä!</a:t>
            </a:r>
          </a:p>
          <a:p>
            <a:endParaRPr lang="fi-FI" dirty="0"/>
          </a:p>
          <a:p>
            <a:r>
              <a:rPr lang="fi-FI" b="1" dirty="0"/>
              <a:t>Aurinkopaneeli</a:t>
            </a:r>
            <a:r>
              <a:rPr lang="fi-FI" dirty="0"/>
              <a:t> toimii siten, että kun aurinko paistaa, valo osuu aurinkopaneeliin. Paneeliin on rakennettu pieniä aurinkokennoja, joiden sisällä pienet osat alkavat liikkua ja muodostavat sähkövirtaa. Näin auringon valo muuttuu sähköenergiaksi.</a:t>
            </a:r>
          </a:p>
          <a:p>
            <a:endParaRPr lang="fi-FI" b="1" dirty="0"/>
          </a:p>
          <a:p>
            <a:r>
              <a:rPr lang="fi-FI" b="1" dirty="0"/>
              <a:t>Vesivoimassa</a:t>
            </a:r>
            <a:r>
              <a:rPr lang="fi-FI" dirty="0"/>
              <a:t> vesi virtaa nopeasti ja pyörittää turbiinia (isoa pyörää). Turbiini pyörittää generaattoria, joka muuttaa pyörivän liikkeen sähköksi.</a:t>
            </a:r>
          </a:p>
          <a:p>
            <a:endParaRPr lang="fi-FI" dirty="0"/>
          </a:p>
          <a:p>
            <a:r>
              <a:rPr lang="fi-FI" b="1" dirty="0"/>
              <a:t>Ydinvoimassa</a:t>
            </a:r>
            <a:r>
              <a:rPr lang="fi-FI" dirty="0"/>
              <a:t> atomeja hajotetaan reaktorissa, jolloin syntyy lämpöä. Lämpö siirtyy veteen, joka kiehuu ja muuttuu höyryksi. Höyry pyörittää turbiinia ja tuottaa sähköä. Ydinvoimaa tuotetaan Olkiluodossa tiukassa viranomaisvalvonnassa.</a:t>
            </a:r>
          </a:p>
          <a:p>
            <a:endParaRPr lang="fi-FI" dirty="0"/>
          </a:p>
          <a:p>
            <a:r>
              <a:rPr lang="fi-FI" dirty="0"/>
              <a:t>Vesivoima, tuulivoima ja aurinkovoima ovat </a:t>
            </a:r>
            <a:r>
              <a:rPr lang="fi-FI" b="1" dirty="0"/>
              <a:t>uusiutuvia energiamuotoja. </a:t>
            </a:r>
            <a:r>
              <a:rPr lang="fi-FI" dirty="0"/>
              <a:t>Uusiutuva energia tarkoittaa sitä, että energialähde uusiutuu jatkuvasti: tuuli ei lopeta puhaltamasta, aurinko paistaa säännöllisesti ja vesivarastot täyttyvät sateen tai lumen sulamisen myötä. Mutta, koska näiden sähköntuotanto vaihtelee sään mukaan, tarvitsemme ydinvoimaa tueksi. Tämä tarkoittaa, että silloin kun ei tuule eikä aurinko paista, ydinvoimalaitokset tukevat sähköntuotantoa, jotta sähköä riittää meille kaikille.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2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r>
              <a:rPr lang="fi-FI" dirty="0"/>
              <a:t>Kysymys oppilaille: Onko joku nähnyt tuulivoimalan läheltä?</a:t>
            </a:r>
          </a:p>
          <a:p>
            <a:endParaRPr lang="fi-FI" dirty="0"/>
          </a:p>
          <a:p>
            <a:r>
              <a:rPr lang="fi-FI" b="1" dirty="0"/>
              <a:t>Tuulivoimalat</a:t>
            </a:r>
            <a:r>
              <a:rPr lang="fi-FI" dirty="0"/>
              <a:t> voivat olla yli 200 metriä korkeita. Vertailun vuoksi: Pisa-torni on noin 57 metriä korkea - tuulivoimala on siis monta kertaa sitä korkeampi!</a:t>
            </a:r>
          </a:p>
          <a:p>
            <a:endParaRPr lang="fi-FI" dirty="0"/>
          </a:p>
          <a:p>
            <a:r>
              <a:rPr lang="fi-FI" dirty="0"/>
              <a:t>Tuuli antaa voimaa tuulivoimalan lavoille ja saa ne pyörimään. Pyöriminen kulkee vaihteiston kautta, joka toimii vähän niin kuin polkupyörän vaihteet: niiden avulla tarvitaan vähemmän voimaa, mutta pyörimisnopeus kasvaa. Näin roottorin nopeus saadaan sopivaksi generaattorille, joka muuttaa pyörimisliikkeen sähköksi. Tässä hyödynnetään liike-energiaa.</a:t>
            </a:r>
          </a:p>
        </p:txBody>
      </p:sp>
      <p:sp>
        <p:nvSpPr>
          <p:cNvPr id="4" name="Slide Number Placeholder 3"/>
          <p:cNvSpPr>
            <a:spLocks noGrp="1"/>
          </p:cNvSpPr>
          <p:nvPr>
            <p:ph type="sldNum" sz="quarter" idx="5"/>
          </p:nvPr>
        </p:nvSpPr>
        <p:spPr/>
        <p:txBody>
          <a:bodyPr/>
          <a:lstStyle/>
          <a:p>
            <a:fld id="{95151A60-46AC-0B49-9FBA-9BF9443CA116}" type="slidenum">
              <a:rPr lang="fi-FI" smtClean="0"/>
              <a:t>6</a:t>
            </a:fld>
            <a:endParaRPr lang="fi-FI"/>
          </a:p>
        </p:txBody>
      </p:sp>
    </p:spTree>
    <p:extLst>
      <p:ext uri="{BB962C8B-B14F-4D97-AF65-F5344CB8AC3E}">
        <p14:creationId xmlns:p14="http://schemas.microsoft.com/office/powerpoint/2010/main" val="379071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7</a:t>
            </a:fld>
            <a:endParaRPr lang="fi-FI"/>
          </a:p>
        </p:txBody>
      </p:sp>
    </p:spTree>
    <p:extLst>
      <p:ext uri="{BB962C8B-B14F-4D97-AF65-F5344CB8AC3E}">
        <p14:creationId xmlns:p14="http://schemas.microsoft.com/office/powerpoint/2010/main" val="158340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95151A60-46AC-0B49-9FBA-9BF9443CA116}" type="slidenum">
              <a:rPr lang="fi-FI" smtClean="0"/>
              <a:t>8</a:t>
            </a:fld>
            <a:endParaRPr lang="fi-FI"/>
          </a:p>
        </p:txBody>
      </p:sp>
    </p:spTree>
    <p:extLst>
      <p:ext uri="{BB962C8B-B14F-4D97-AF65-F5344CB8AC3E}">
        <p14:creationId xmlns:p14="http://schemas.microsoft.com/office/powerpoint/2010/main" val="1126122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Opettajan lisäohjeet:</a:t>
            </a:r>
            <a:endParaRPr lang="fi-FI" baseline="0" dirty="0"/>
          </a:p>
          <a:p>
            <a:pPr marL="0" marR="0" lvl="0" indent="0" algn="l" defTabSz="457200" rtl="0" eaLnBrk="1" fontAlgn="auto" latinLnBrk="0" hangingPunct="1">
              <a:lnSpc>
                <a:spcPct val="100000"/>
              </a:lnSpc>
              <a:spcBef>
                <a:spcPct val="50000"/>
              </a:spcBef>
              <a:spcAft>
                <a:spcPts val="0"/>
              </a:spcAft>
              <a:buClrTx/>
              <a:buSzTx/>
              <a:buFontTx/>
              <a:buNone/>
              <a:tabLst/>
              <a:defRPr/>
            </a:pPr>
            <a:endParaRPr lang="fi-FI" baseline="0" dirty="0"/>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Lämpölaitoksessa poltetaan biomassaa.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Polttamisesta syntyy kuumaa höyryä, joka liikuttaa turbiinia.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Turbiini pyörittää generaattoria, joka muuttaa liike-energian sähköenergiaksi ja tuottaa sähköä.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Sähköntuotannon jälkeen höyryn lämpö otetaan talteen ja sillä lämmitetään vettä.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Tämä kuuma vesi kulkee putkia pitkin kaukolämpöverkossa taloihin, joissa se lämmittää patterit, lattialämmityksen ja käyttöveden.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Kun vesi on luovuttanut lämpönsä taloissa, se jäähtyy ja palaa putkia pitkin takaisin lämpölaitokselle. </a:t>
            </a:r>
          </a:p>
          <a:p>
            <a:pPr marL="0" marR="0" lvl="0" indent="0" algn="l" defTabSz="457200" rtl="0" eaLnBrk="1" fontAlgn="auto" latinLnBrk="0" hangingPunct="1">
              <a:lnSpc>
                <a:spcPct val="100000"/>
              </a:lnSpc>
              <a:spcBef>
                <a:spcPct val="50000"/>
              </a:spcBef>
              <a:spcAft>
                <a:spcPts val="0"/>
              </a:spcAft>
              <a:buClrTx/>
              <a:buSzTx/>
              <a:buFontTx/>
              <a:buNone/>
              <a:tabLst/>
              <a:defRPr/>
            </a:pPr>
            <a:r>
              <a:rPr lang="fi-FI" dirty="0"/>
              <a:t>- Siellä vesi lämmitetään uudelleen ja sama kierto jatkuu jatkuvasti.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51A60-46AC-0B49-9FBA-9BF9443CA11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dirty="0"/>
              <a:t>Opettajan lisäohjeet:</a:t>
            </a:r>
            <a:endParaRPr lang="fi-FI"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baseline="0" dirty="0"/>
              <a:t>Keskustelkaa yhdessä ja pyydä oppilaita kertomaan esimerkkejä. Voitte pohtia sekä kotia, koulua että muita paikkoja.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baseline="0" dirty="0"/>
          </a:p>
          <a:p>
            <a:r>
              <a:rPr lang="fi-FI" b="1" dirty="0"/>
              <a:t>Kodin sisätilan lämpötila </a:t>
            </a:r>
            <a:r>
              <a:rPr lang="fi-FI" dirty="0"/>
              <a:t>20-22 astetta riittää hyvin. Jos lämpötilaa laskee vaikka vain yhden asteen, energiaa säästyy paljon. Kotona ei tarvitse olla liian kuuma. </a:t>
            </a:r>
          </a:p>
          <a:p>
            <a:endParaRPr lang="fi-FI" dirty="0"/>
          </a:p>
          <a:p>
            <a:r>
              <a:rPr lang="fi-FI" b="1" dirty="0"/>
              <a:t>Suihku</a:t>
            </a:r>
            <a:r>
              <a:rPr lang="fi-FI" dirty="0"/>
              <a:t> käyttää paljon vettä: yhdessä minuutissa kuluu noin 12 litraa vettä. Jos suihkussa on 10 minuuttia, vettä kuluu jo noin 120 litraa (</a:t>
            </a:r>
            <a:r>
              <a:rPr lang="fi-FI" sz="1200" b="0" i="0" kern="1200" dirty="0">
                <a:solidFill>
                  <a:schemeClr val="tx1"/>
                </a:solidFill>
                <a:effectLst/>
                <a:latin typeface="+mn-lt"/>
                <a:ea typeface="+mn-ea"/>
                <a:cs typeface="+mn-cs"/>
              </a:rPr>
              <a:t>10 minuutin suihku kuluttaa yleensä </a:t>
            </a:r>
            <a:r>
              <a:rPr lang="fi-FI" dirty="0"/>
              <a:t>100–180 litraa vettä</a:t>
            </a:r>
            <a:r>
              <a:rPr lang="fi-FI" sz="1200" b="0" i="0" kern="1200" dirty="0">
                <a:solidFill>
                  <a:schemeClr val="tx1"/>
                </a:solidFill>
                <a:effectLst/>
                <a:latin typeface="+mn-lt"/>
                <a:ea typeface="+mn-ea"/>
                <a:cs typeface="+mn-cs"/>
              </a:rPr>
              <a:t>, riippuen suihkupään tehokkuudesta). </a:t>
            </a:r>
            <a:r>
              <a:rPr lang="fi-FI" dirty="0"/>
              <a:t>Lyhyempi suihku säästää sekä vettä että energiaa.</a:t>
            </a:r>
          </a:p>
          <a:p>
            <a:endParaRPr lang="fi-FI" dirty="0"/>
          </a:p>
          <a:p>
            <a:r>
              <a:rPr lang="fi-FI" dirty="0"/>
              <a:t>Jos kylpyhuoneessa on </a:t>
            </a:r>
            <a:r>
              <a:rPr lang="fi-FI" b="1" dirty="0"/>
              <a:t>lattialämmitys</a:t>
            </a:r>
            <a:r>
              <a:rPr lang="fi-FI" dirty="0"/>
              <a:t>, kuivaa lattia lastalla suihkun jälkeen. Näin lattia kuivuu nopeammin ja lämmitys kuluttaa vähemmän energiaa.</a:t>
            </a:r>
          </a:p>
          <a:p>
            <a:endParaRPr lang="fi-FI" dirty="0"/>
          </a:p>
          <a:p>
            <a:r>
              <a:rPr lang="fi-FI" b="1" dirty="0"/>
              <a:t>Sammuta</a:t>
            </a:r>
            <a:r>
              <a:rPr lang="fi-FI" dirty="0"/>
              <a:t> televisio, digiboksi ja tietokone, kun et käytä niitä. Pelkkä valmiustila kuluttaa myös sähköä.</a:t>
            </a:r>
          </a:p>
          <a:p>
            <a:endParaRPr lang="fi-FI" dirty="0"/>
          </a:p>
          <a:p>
            <a:r>
              <a:rPr lang="fi-FI" b="1" dirty="0"/>
              <a:t>Sammuta</a:t>
            </a:r>
            <a:r>
              <a:rPr lang="fi-FI" dirty="0"/>
              <a:t> </a:t>
            </a:r>
            <a:r>
              <a:rPr lang="fi-FI" b="1" dirty="0"/>
              <a:t>valot</a:t>
            </a:r>
            <a:r>
              <a:rPr lang="fi-FI" dirty="0"/>
              <a:t> huoneesta poistuessasi. Päivänvaloa kannattaa hyödyntää aina kun mahdollista.</a:t>
            </a:r>
          </a:p>
          <a:p>
            <a:br>
              <a:rPr lang="fi-FI" dirty="0"/>
            </a:br>
            <a:endParaRPr lang="fi-FI" dirty="0"/>
          </a:p>
          <a:p>
            <a:r>
              <a:rPr lang="fi-FI" b="1" dirty="0"/>
              <a:t>Lisää helppoja energiansäästövinkkejä:</a:t>
            </a:r>
            <a:endParaRPr lang="fi-FI" dirty="0"/>
          </a:p>
          <a:p>
            <a:r>
              <a:rPr lang="fi-FI" dirty="0"/>
              <a:t>Sulje ulko-ovi ja ikkunat kunnolla, jotta lämpö ei karkaa ulos.</a:t>
            </a:r>
            <a:br>
              <a:rPr lang="fi-FI" dirty="0"/>
            </a:br>
            <a:r>
              <a:rPr lang="fi-FI" dirty="0"/>
              <a:t>Pue sisällä villasukat tai lämmin paita sen sijaan, että nostaisit lämmitystä.</a:t>
            </a:r>
            <a:br>
              <a:rPr lang="fi-FI" dirty="0"/>
            </a:br>
            <a:r>
              <a:rPr lang="fi-FI" dirty="0"/>
              <a:t>Lataa puhelin ja tabletti vain silloin kun tarvitsee, älä koko yötä turhaan.</a:t>
            </a:r>
            <a:br>
              <a:rPr lang="fi-FI" dirty="0"/>
            </a:br>
            <a:r>
              <a:rPr lang="fi-FI" dirty="0"/>
              <a:t>Avaa jääkaappi nopeasti ja sulje ovi heti.</a:t>
            </a:r>
            <a:br>
              <a:rPr lang="fi-FI" dirty="0"/>
            </a:br>
            <a:r>
              <a:rPr lang="fi-FI" dirty="0"/>
              <a:t>Sammuta pelikonsoli ja laturi käytön jälkeen.</a:t>
            </a:r>
            <a:br>
              <a:rPr lang="fi-FI" dirty="0"/>
            </a:br>
            <a:r>
              <a:rPr lang="fi-FI" dirty="0"/>
              <a:t>Muista pestä kädet lämpimällä, mutta ei kuumalla vedellä.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A7E517-55D4-4F6E-BAE8-F53B2D80C5EF}" type="slidenum">
              <a:rPr kumimoji="0" lang="fi-FI" sz="800" b="0" i="0" u="none" strike="noStrike" kern="1200" cap="none" spc="0" normalizeH="0" baseline="0" noProof="0" smtClean="0">
                <a:ln>
                  <a:noFill/>
                </a:ln>
                <a:solidFill>
                  <a:srgbClr val="1E1E1E"/>
                </a:solidFill>
                <a:effectLst/>
                <a:uLnTx/>
                <a:uFillTx/>
                <a:latin typeface="Nuni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800" b="0" i="0" u="none" strike="noStrike" kern="1200" cap="none" spc="0" normalizeH="0" baseline="0" noProof="0">
              <a:ln>
                <a:noFill/>
              </a:ln>
              <a:solidFill>
                <a:srgbClr val="1E1E1E"/>
              </a:solidFill>
              <a:effectLst/>
              <a:uLnTx/>
              <a:uFillTx/>
              <a:latin typeface="Nunito"/>
              <a:ea typeface="+mn-ea"/>
              <a:cs typeface="+mn-cs"/>
            </a:endParaRPr>
          </a:p>
        </p:txBody>
      </p:sp>
    </p:spTree>
    <p:extLst>
      <p:ext uri="{BB962C8B-B14F-4D97-AF65-F5344CB8AC3E}">
        <p14:creationId xmlns:p14="http://schemas.microsoft.com/office/powerpoint/2010/main" val="2631355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520EFFC-F05C-6E3B-1479-9F5EA30B6FD8}"/>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106919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ksti ja sisältö brändimuodossa">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63671E4-6FEC-4F0A-63BD-37E3828D9C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732611">
            <a:off x="6431949" y="970962"/>
            <a:ext cx="4827762" cy="4916075"/>
          </a:xfrm>
          <a:prstGeom prst="rect">
            <a:avLst/>
          </a:prstGeom>
        </p:spPr>
      </p:pic>
      <p:pic>
        <p:nvPicPr>
          <p:cNvPr id="3" name="Kuva 2">
            <a:extLst>
              <a:ext uri="{FF2B5EF4-FFF2-40B4-BE49-F238E27FC236}">
                <a16:creationId xmlns:a16="http://schemas.microsoft.com/office/drawing/2014/main" id="{11399294-C349-D6EE-B46E-B4E39FA1A545}"/>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4" name="Sisällön paikkamerkki 2">
            <a:extLst>
              <a:ext uri="{FF2B5EF4-FFF2-40B4-BE49-F238E27FC236}">
                <a16:creationId xmlns:a16="http://schemas.microsoft.com/office/drawing/2014/main" id="{D78C64E4-CBD4-65A2-589D-929C9DFF5A62}"/>
              </a:ext>
            </a:extLst>
          </p:cNvPr>
          <p:cNvSpPr>
            <a:spLocks noGrp="1"/>
          </p:cNvSpPr>
          <p:nvPr>
            <p:ph sz="quarter" idx="13" hasCustomPrompt="1"/>
          </p:nvPr>
        </p:nvSpPr>
        <p:spPr>
          <a:xfrm>
            <a:off x="6243611" y="987746"/>
            <a:ext cx="5204441" cy="4981254"/>
          </a:xfrm>
        </p:spPr>
        <p:txBody>
          <a:bodyPr anchor="ctr"/>
          <a:lstStyle>
            <a:lvl1pPr marL="0" indent="0" algn="ctr">
              <a:lnSpc>
                <a:spcPct val="150000"/>
              </a:lnSpc>
              <a:buNone/>
              <a:defRPr b="1">
                <a:solidFill>
                  <a:schemeClr val="accent1"/>
                </a:solidFill>
              </a:defRPr>
            </a:lvl1pPr>
          </a:lstStyle>
          <a:p>
            <a:pPr lvl="0"/>
            <a:r>
              <a:rPr lang="fi-FI"/>
              <a:t>LISÄÄ TEKSTIÄ </a:t>
            </a:r>
            <a:br>
              <a:rPr lang="fi-FI"/>
            </a:br>
            <a:r>
              <a:rPr lang="fi-FI"/>
              <a:t>TAI SISÄLTÖÄ</a:t>
            </a:r>
          </a:p>
        </p:txBody>
      </p:sp>
      <p:sp>
        <p:nvSpPr>
          <p:cNvPr id="6" name="Otsikko 1">
            <a:extLst>
              <a:ext uri="{FF2B5EF4-FFF2-40B4-BE49-F238E27FC236}">
                <a16:creationId xmlns:a16="http://schemas.microsoft.com/office/drawing/2014/main" id="{B6D2A2EB-62CD-4FF9-F2C5-60335C941821}"/>
              </a:ext>
            </a:extLst>
          </p:cNvPr>
          <p:cNvSpPr>
            <a:spLocks noGrp="1"/>
          </p:cNvSpPr>
          <p:nvPr>
            <p:ph type="title" hasCustomPrompt="1"/>
          </p:nvPr>
        </p:nvSpPr>
        <p:spPr>
          <a:xfrm>
            <a:off x="902458" y="987746"/>
            <a:ext cx="5320545"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9" name="Sisällön paikkamerkki 2">
            <a:extLst>
              <a:ext uri="{FF2B5EF4-FFF2-40B4-BE49-F238E27FC236}">
                <a16:creationId xmlns:a16="http://schemas.microsoft.com/office/drawing/2014/main" id="{A9789F3A-DF69-B791-9810-2A143639C8AC}"/>
              </a:ext>
            </a:extLst>
          </p:cNvPr>
          <p:cNvSpPr>
            <a:spLocks noGrp="1"/>
          </p:cNvSpPr>
          <p:nvPr>
            <p:ph sz="half" idx="1" hasCustomPrompt="1"/>
          </p:nvPr>
        </p:nvSpPr>
        <p:spPr>
          <a:xfrm>
            <a:off x="962092" y="2591215"/>
            <a:ext cx="5260912"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Tree>
    <p:extLst>
      <p:ext uri="{BB962C8B-B14F-4D97-AF65-F5344CB8AC3E}">
        <p14:creationId xmlns:p14="http://schemas.microsoft.com/office/powerpoint/2010/main" val="14824995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i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9C8F2ECB-01E8-4F98-9083-815A88E2C09F}" type="datetime1">
              <a:rPr lang="fi-FI" smtClean="0"/>
              <a:t>19.1.2026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21652891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695400" y="836712"/>
            <a:ext cx="10801200" cy="276999"/>
          </a:xfrm>
        </p:spPr>
        <p:txBody>
          <a:bodyPr>
            <a:spAutoFit/>
          </a:bodyPr>
          <a:lstStyle>
            <a:lvl1pPr>
              <a:defRPr sz="2000" b="1">
                <a:latin typeface="+mn-lt"/>
              </a:defRPr>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AFEA5F11-4E29-4602-9E1C-46A8E4210C59}" type="datetime1">
              <a:rPr lang="fi-FI" smtClean="0"/>
              <a:t>19.1.2026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7" name="Chart Placeholder 6"/>
          <p:cNvSpPr>
            <a:spLocks noGrp="1"/>
          </p:cNvSpPr>
          <p:nvPr>
            <p:ph type="chart" sz="quarter" idx="13"/>
          </p:nvPr>
        </p:nvSpPr>
        <p:spPr>
          <a:xfrm>
            <a:off x="695325" y="1268760"/>
            <a:ext cx="10801350" cy="4897090"/>
          </a:xfrm>
        </p:spPr>
        <p:txBody>
          <a:bodyPr/>
          <a:lstStyle/>
          <a:p>
            <a:r>
              <a:rPr lang="fi-FI"/>
              <a:t>Lisää kaavio napsauttamalla kuvaketta</a:t>
            </a:r>
            <a:endParaRPr lang="en-GB" dirty="0"/>
          </a:p>
        </p:txBody>
      </p:sp>
    </p:spTree>
    <p:extLst>
      <p:ext uri="{BB962C8B-B14F-4D97-AF65-F5344CB8AC3E}">
        <p14:creationId xmlns:p14="http://schemas.microsoft.com/office/powerpoint/2010/main" val="5364196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a:xfrm>
            <a:off x="695400" y="836712"/>
            <a:ext cx="10801200" cy="276999"/>
          </a:xfrm>
        </p:spPr>
        <p:txBody>
          <a:bodyPr>
            <a:spAutoFit/>
          </a:bodyPr>
          <a:lstStyle>
            <a:lvl1pPr>
              <a:defRPr sz="2000" b="1">
                <a:latin typeface="+mn-lt"/>
              </a:defRPr>
            </a:lvl1p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6E74101C-0753-4CF7-A4EC-634A70D4236F}" type="datetime1">
              <a:rPr lang="fi-FI" smtClean="0"/>
              <a:t>19.1.2026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8" name="Table Placeholder 7"/>
          <p:cNvSpPr>
            <a:spLocks noGrp="1"/>
          </p:cNvSpPr>
          <p:nvPr>
            <p:ph type="tbl" sz="quarter" idx="14"/>
          </p:nvPr>
        </p:nvSpPr>
        <p:spPr>
          <a:xfrm>
            <a:off x="695325" y="1268760"/>
            <a:ext cx="10801350" cy="4897090"/>
          </a:xfrm>
        </p:spPr>
        <p:txBody>
          <a:bodyPr/>
          <a:lstStyle/>
          <a:p>
            <a:r>
              <a:rPr lang="fi-FI"/>
              <a:t>Lisää taulukko napsauttamalla kuvaketta</a:t>
            </a:r>
            <a:endParaRPr lang="en-GB" dirty="0"/>
          </a:p>
        </p:txBody>
      </p:sp>
    </p:spTree>
    <p:extLst>
      <p:ext uri="{BB962C8B-B14F-4D97-AF65-F5344CB8AC3E}">
        <p14:creationId xmlns:p14="http://schemas.microsoft.com/office/powerpoint/2010/main" val="39293541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5A0E0-293C-409C-B1D4-EA05F4B2C510}" type="datetime1">
              <a:rPr lang="fi-FI" smtClean="0"/>
              <a:t>19.1.2026</a:t>
            </a:fld>
            <a:endParaRPr lang="fi-FI"/>
          </a:p>
        </p:txBody>
      </p:sp>
      <p:sp>
        <p:nvSpPr>
          <p:cNvPr id="3" name="Footer Placeholder 2"/>
          <p:cNvSpPr>
            <a:spLocks noGrp="1"/>
          </p:cNvSpPr>
          <p:nvPr>
            <p:ph type="ftr" sz="quarter" idx="11"/>
          </p:nvPr>
        </p:nvSpPr>
        <p:spPr/>
        <p:txBody>
          <a:bodyPr/>
          <a:lstStyle/>
          <a:p>
            <a:r>
              <a:rPr lang="en-US"/>
              <a:t>Esityksen nimi ja lisätietoja</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08553731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Thank You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107EAAD-C0F5-43E9-93D2-9E4E0C5F48E6}" type="datetime1">
              <a:rPr lang="fi-FI" smtClean="0"/>
              <a:t>19.1.2026</a:t>
            </a:fld>
            <a:endParaRPr lang="fi-FI"/>
          </a:p>
        </p:txBody>
      </p:sp>
      <p:sp>
        <p:nvSpPr>
          <p:cNvPr id="3" name="Footer Placeholder 2"/>
          <p:cNvSpPr>
            <a:spLocks noGrp="1"/>
          </p:cNvSpPr>
          <p:nvPr>
            <p:ph type="ftr" sz="quarter" idx="11"/>
          </p:nvPr>
        </p:nvSpPr>
        <p:spPr/>
        <p:txBody>
          <a:bodyPr/>
          <a:lstStyle>
            <a:lvl1pPr>
              <a:defRPr>
                <a:noFill/>
              </a:defRPr>
            </a:lvl1pPr>
          </a:lstStyle>
          <a:p>
            <a:r>
              <a:rPr lang="en-US"/>
              <a:t>Esityksen nimi ja lisätietoja</a:t>
            </a:r>
            <a:endParaRPr lang="fi-FI"/>
          </a:p>
        </p:txBody>
      </p:sp>
      <p:sp>
        <p:nvSpPr>
          <p:cNvPr id="4" name="Slide Number Placeholder 3"/>
          <p:cNvSpPr>
            <a:spLocks noGrp="1"/>
          </p:cNvSpPr>
          <p:nvPr>
            <p:ph type="sldNum" sz="quarter" idx="12"/>
          </p:nvPr>
        </p:nvSpPr>
        <p:spPr/>
        <p:txBody>
          <a:bodyPr/>
          <a:lstStyle>
            <a:lvl1pPr>
              <a:defRPr>
                <a:noFill/>
              </a:defRPr>
            </a:lvl1pPr>
          </a:lstStyle>
          <a:p>
            <a:fld id="{A1DE5B2B-557B-4D3C-99F9-E6A0DE1A7D66}" type="slidenum">
              <a:rPr lang="fi-FI" smtClean="0"/>
              <a:pPr/>
              <a:t>‹#›</a:t>
            </a:fld>
            <a:endParaRPr lang="fi-FI"/>
          </a:p>
        </p:txBody>
      </p:sp>
      <p:grpSp>
        <p:nvGrpSpPr>
          <p:cNvPr id="19" name="Group 18"/>
          <p:cNvGrpSpPr/>
          <p:nvPr userDrawn="1"/>
        </p:nvGrpSpPr>
        <p:grpSpPr>
          <a:xfrm>
            <a:off x="4875212" y="2997200"/>
            <a:ext cx="2441576" cy="989013"/>
            <a:chOff x="1631950" y="2997200"/>
            <a:chExt cx="2441576" cy="989013"/>
          </a:xfrm>
        </p:grpSpPr>
        <p:sp>
          <p:nvSpPr>
            <p:cNvPr id="13" name="Freeform 6"/>
            <p:cNvSpPr>
              <a:spLocks noEditPoints="1"/>
            </p:cNvSpPr>
            <p:nvPr userDrawn="1"/>
          </p:nvSpPr>
          <p:spPr bwMode="auto">
            <a:xfrm>
              <a:off x="1631950" y="3854450"/>
              <a:ext cx="2441576" cy="131763"/>
            </a:xfrm>
            <a:custGeom>
              <a:avLst/>
              <a:gdLst>
                <a:gd name="T0" fmla="*/ 31 w 6150"/>
                <a:gd name="T1" fmla="*/ 262 h 331"/>
                <a:gd name="T2" fmla="*/ 8 w 6150"/>
                <a:gd name="T3" fmla="*/ 96 h 331"/>
                <a:gd name="T4" fmla="*/ 129 w 6150"/>
                <a:gd name="T5" fmla="*/ 39 h 331"/>
                <a:gd name="T6" fmla="*/ 190 w 6150"/>
                <a:gd name="T7" fmla="*/ 319 h 331"/>
                <a:gd name="T8" fmla="*/ 311 w 6150"/>
                <a:gd name="T9" fmla="*/ 295 h 331"/>
                <a:gd name="T10" fmla="*/ 455 w 6150"/>
                <a:gd name="T11" fmla="*/ 108 h 331"/>
                <a:gd name="T12" fmla="*/ 748 w 6150"/>
                <a:gd name="T13" fmla="*/ 140 h 331"/>
                <a:gd name="T14" fmla="*/ 685 w 6150"/>
                <a:gd name="T15" fmla="*/ 140 h 331"/>
                <a:gd name="T16" fmla="*/ 1125 w 6150"/>
                <a:gd name="T17" fmla="*/ 330 h 331"/>
                <a:gd name="T18" fmla="*/ 964 w 6150"/>
                <a:gd name="T19" fmla="*/ 308 h 331"/>
                <a:gd name="T20" fmla="*/ 835 w 6150"/>
                <a:gd name="T21" fmla="*/ 100 h 331"/>
                <a:gd name="T22" fmla="*/ 1145 w 6150"/>
                <a:gd name="T23" fmla="*/ 141 h 331"/>
                <a:gd name="T24" fmla="*/ 1254 w 6150"/>
                <a:gd name="T25" fmla="*/ 113 h 331"/>
                <a:gd name="T26" fmla="*/ 1374 w 6150"/>
                <a:gd name="T27" fmla="*/ 278 h 331"/>
                <a:gd name="T28" fmla="*/ 1614 w 6150"/>
                <a:gd name="T29" fmla="*/ 313 h 331"/>
                <a:gd name="T30" fmla="*/ 1470 w 6150"/>
                <a:gd name="T31" fmla="*/ 103 h 331"/>
                <a:gd name="T32" fmla="*/ 2044 w 6150"/>
                <a:gd name="T33" fmla="*/ 128 h 331"/>
                <a:gd name="T34" fmla="*/ 2235 w 6150"/>
                <a:gd name="T35" fmla="*/ 330 h 331"/>
                <a:gd name="T36" fmla="*/ 2206 w 6150"/>
                <a:gd name="T37" fmla="*/ 146 h 331"/>
                <a:gd name="T38" fmla="*/ 2164 w 6150"/>
                <a:gd name="T39" fmla="*/ 225 h 331"/>
                <a:gd name="T40" fmla="*/ 2451 w 6150"/>
                <a:gd name="T41" fmla="*/ 308 h 331"/>
                <a:gd name="T42" fmla="*/ 2356 w 6150"/>
                <a:gd name="T43" fmla="*/ 150 h 331"/>
                <a:gd name="T44" fmla="*/ 2364 w 6150"/>
                <a:gd name="T45" fmla="*/ 267 h 331"/>
                <a:gd name="T46" fmla="*/ 2696 w 6150"/>
                <a:gd name="T47" fmla="*/ 260 h 331"/>
                <a:gd name="T48" fmla="*/ 2734 w 6150"/>
                <a:gd name="T49" fmla="*/ 144 h 331"/>
                <a:gd name="T50" fmla="*/ 2721 w 6150"/>
                <a:gd name="T51" fmla="*/ 308 h 331"/>
                <a:gd name="T52" fmla="*/ 2852 w 6150"/>
                <a:gd name="T53" fmla="*/ 330 h 331"/>
                <a:gd name="T54" fmla="*/ 2792 w 6150"/>
                <a:gd name="T55" fmla="*/ 150 h 331"/>
                <a:gd name="T56" fmla="*/ 2871 w 6150"/>
                <a:gd name="T57" fmla="*/ 296 h 331"/>
                <a:gd name="T58" fmla="*/ 3326 w 6150"/>
                <a:gd name="T59" fmla="*/ 321 h 331"/>
                <a:gd name="T60" fmla="*/ 3285 w 6150"/>
                <a:gd name="T61" fmla="*/ 196 h 331"/>
                <a:gd name="T62" fmla="*/ 3285 w 6150"/>
                <a:gd name="T63" fmla="*/ 241 h 331"/>
                <a:gd name="T64" fmla="*/ 3444 w 6150"/>
                <a:gd name="T65" fmla="*/ 37 h 331"/>
                <a:gd name="T66" fmla="*/ 3490 w 6150"/>
                <a:gd name="T67" fmla="*/ 289 h 331"/>
                <a:gd name="T68" fmla="*/ 3498 w 6150"/>
                <a:gd name="T69" fmla="*/ 167 h 331"/>
                <a:gd name="T70" fmla="*/ 3542 w 6150"/>
                <a:gd name="T71" fmla="*/ 164 h 331"/>
                <a:gd name="T72" fmla="*/ 3725 w 6150"/>
                <a:gd name="T73" fmla="*/ 12 h 331"/>
                <a:gd name="T74" fmla="*/ 3758 w 6150"/>
                <a:gd name="T75" fmla="*/ 328 h 331"/>
                <a:gd name="T76" fmla="*/ 3884 w 6150"/>
                <a:gd name="T77" fmla="*/ 308 h 331"/>
                <a:gd name="T78" fmla="*/ 4012 w 6150"/>
                <a:gd name="T79" fmla="*/ 116 h 331"/>
                <a:gd name="T80" fmla="*/ 4080 w 6150"/>
                <a:gd name="T81" fmla="*/ 104 h 331"/>
                <a:gd name="T82" fmla="*/ 4223 w 6150"/>
                <a:gd name="T83" fmla="*/ 298 h 331"/>
                <a:gd name="T84" fmla="*/ 4259 w 6150"/>
                <a:gd name="T85" fmla="*/ 237 h 331"/>
                <a:gd name="T86" fmla="*/ 4358 w 6150"/>
                <a:gd name="T87" fmla="*/ 98 h 331"/>
                <a:gd name="T88" fmla="*/ 4617 w 6150"/>
                <a:gd name="T89" fmla="*/ 289 h 331"/>
                <a:gd name="T90" fmla="*/ 4623 w 6150"/>
                <a:gd name="T91" fmla="*/ 167 h 331"/>
                <a:gd name="T92" fmla="*/ 4668 w 6150"/>
                <a:gd name="T93" fmla="*/ 164 h 331"/>
                <a:gd name="T94" fmla="*/ 5033 w 6150"/>
                <a:gd name="T95" fmla="*/ 177 h 331"/>
                <a:gd name="T96" fmla="*/ 4897 w 6150"/>
                <a:gd name="T97" fmla="*/ 203 h 331"/>
                <a:gd name="T98" fmla="*/ 4971 w 6150"/>
                <a:gd name="T99" fmla="*/ 278 h 331"/>
                <a:gd name="T100" fmla="*/ 4927 w 6150"/>
                <a:gd name="T101" fmla="*/ 13 h 331"/>
                <a:gd name="T102" fmla="*/ 5288 w 6150"/>
                <a:gd name="T103" fmla="*/ 326 h 331"/>
                <a:gd name="T104" fmla="*/ 5102 w 6150"/>
                <a:gd name="T105" fmla="*/ 323 h 331"/>
                <a:gd name="T106" fmla="*/ 5551 w 6150"/>
                <a:gd name="T107" fmla="*/ 323 h 331"/>
                <a:gd name="T108" fmla="*/ 5539 w 6150"/>
                <a:gd name="T109" fmla="*/ 103 h 331"/>
                <a:gd name="T110" fmla="*/ 5736 w 6150"/>
                <a:gd name="T111" fmla="*/ 105 h 331"/>
                <a:gd name="T112" fmla="*/ 5745 w 6150"/>
                <a:gd name="T113" fmla="*/ 167 h 331"/>
                <a:gd name="T114" fmla="*/ 5625 w 6150"/>
                <a:gd name="T115" fmla="*/ 27 h 331"/>
                <a:gd name="T116" fmla="*/ 5743 w 6150"/>
                <a:gd name="T117" fmla="*/ 50 h 331"/>
                <a:gd name="T118" fmla="*/ 5847 w 6150"/>
                <a:gd name="T119" fmla="*/ 275 h 331"/>
                <a:gd name="T120" fmla="*/ 5895 w 6150"/>
                <a:gd name="T121" fmla="*/ 107 h 331"/>
                <a:gd name="T122" fmla="*/ 5881 w 6150"/>
                <a:gd name="T123" fmla="*/ 32 h 331"/>
                <a:gd name="T124" fmla="*/ 6003 w 6150"/>
                <a:gd name="T125" fmla="*/ 4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0" h="331">
                  <a:moveTo>
                    <a:pt x="6100" y="322"/>
                  </a:moveTo>
                  <a:lnTo>
                    <a:pt x="6096" y="317"/>
                  </a:lnTo>
                  <a:lnTo>
                    <a:pt x="6094" y="312"/>
                  </a:lnTo>
                  <a:lnTo>
                    <a:pt x="6093" y="307"/>
                  </a:lnTo>
                  <a:lnTo>
                    <a:pt x="6091" y="300"/>
                  </a:lnTo>
                  <a:lnTo>
                    <a:pt x="6093" y="294"/>
                  </a:lnTo>
                  <a:lnTo>
                    <a:pt x="6094" y="289"/>
                  </a:lnTo>
                  <a:lnTo>
                    <a:pt x="6096" y="284"/>
                  </a:lnTo>
                  <a:lnTo>
                    <a:pt x="6098" y="281"/>
                  </a:lnTo>
                  <a:lnTo>
                    <a:pt x="6100" y="278"/>
                  </a:lnTo>
                  <a:lnTo>
                    <a:pt x="6104" y="276"/>
                  </a:lnTo>
                  <a:lnTo>
                    <a:pt x="6109" y="273"/>
                  </a:lnTo>
                  <a:lnTo>
                    <a:pt x="6116" y="271"/>
                  </a:lnTo>
                  <a:lnTo>
                    <a:pt x="6121" y="271"/>
                  </a:lnTo>
                  <a:lnTo>
                    <a:pt x="6127" y="271"/>
                  </a:lnTo>
                  <a:lnTo>
                    <a:pt x="6132" y="273"/>
                  </a:lnTo>
                  <a:lnTo>
                    <a:pt x="6137" y="276"/>
                  </a:lnTo>
                  <a:lnTo>
                    <a:pt x="6141" y="278"/>
                  </a:lnTo>
                  <a:lnTo>
                    <a:pt x="6145" y="284"/>
                  </a:lnTo>
                  <a:lnTo>
                    <a:pt x="6148" y="289"/>
                  </a:lnTo>
                  <a:lnTo>
                    <a:pt x="6149" y="294"/>
                  </a:lnTo>
                  <a:lnTo>
                    <a:pt x="6150" y="300"/>
                  </a:lnTo>
                  <a:lnTo>
                    <a:pt x="6149" y="307"/>
                  </a:lnTo>
                  <a:lnTo>
                    <a:pt x="6148" y="312"/>
                  </a:lnTo>
                  <a:lnTo>
                    <a:pt x="6145" y="317"/>
                  </a:lnTo>
                  <a:lnTo>
                    <a:pt x="6141" y="322"/>
                  </a:lnTo>
                  <a:lnTo>
                    <a:pt x="6137" y="325"/>
                  </a:lnTo>
                  <a:lnTo>
                    <a:pt x="6132" y="327"/>
                  </a:lnTo>
                  <a:lnTo>
                    <a:pt x="6127" y="330"/>
                  </a:lnTo>
                  <a:lnTo>
                    <a:pt x="6121" y="330"/>
                  </a:lnTo>
                  <a:lnTo>
                    <a:pt x="6116" y="330"/>
                  </a:lnTo>
                  <a:lnTo>
                    <a:pt x="6109" y="327"/>
                  </a:lnTo>
                  <a:lnTo>
                    <a:pt x="6104" y="325"/>
                  </a:lnTo>
                  <a:lnTo>
                    <a:pt x="6100" y="322"/>
                  </a:lnTo>
                  <a:close/>
                  <a:moveTo>
                    <a:pt x="59" y="322"/>
                  </a:moveTo>
                  <a:lnTo>
                    <a:pt x="44" y="316"/>
                  </a:lnTo>
                  <a:lnTo>
                    <a:pt x="31" y="310"/>
                  </a:lnTo>
                  <a:lnTo>
                    <a:pt x="19" y="303"/>
                  </a:lnTo>
                  <a:lnTo>
                    <a:pt x="9" y="295"/>
                  </a:lnTo>
                  <a:lnTo>
                    <a:pt x="5" y="291"/>
                  </a:lnTo>
                  <a:lnTo>
                    <a:pt x="3" y="286"/>
                  </a:lnTo>
                  <a:lnTo>
                    <a:pt x="1" y="281"/>
                  </a:lnTo>
                  <a:lnTo>
                    <a:pt x="0" y="276"/>
                  </a:lnTo>
                  <a:lnTo>
                    <a:pt x="0" y="272"/>
                  </a:lnTo>
                  <a:lnTo>
                    <a:pt x="1" y="271"/>
                  </a:lnTo>
                  <a:lnTo>
                    <a:pt x="1" y="268"/>
                  </a:lnTo>
                  <a:lnTo>
                    <a:pt x="3" y="266"/>
                  </a:lnTo>
                  <a:lnTo>
                    <a:pt x="5" y="262"/>
                  </a:lnTo>
                  <a:lnTo>
                    <a:pt x="8" y="259"/>
                  </a:lnTo>
                  <a:lnTo>
                    <a:pt x="10" y="258"/>
                  </a:lnTo>
                  <a:lnTo>
                    <a:pt x="13" y="257"/>
                  </a:lnTo>
                  <a:lnTo>
                    <a:pt x="15" y="257"/>
                  </a:lnTo>
                  <a:lnTo>
                    <a:pt x="19" y="257"/>
                  </a:lnTo>
                  <a:lnTo>
                    <a:pt x="23" y="258"/>
                  </a:lnTo>
                  <a:lnTo>
                    <a:pt x="31" y="262"/>
                  </a:lnTo>
                  <a:lnTo>
                    <a:pt x="42" y="269"/>
                  </a:lnTo>
                  <a:lnTo>
                    <a:pt x="53" y="276"/>
                  </a:lnTo>
                  <a:lnTo>
                    <a:pt x="64" y="281"/>
                  </a:lnTo>
                  <a:lnTo>
                    <a:pt x="76" y="285"/>
                  </a:lnTo>
                  <a:lnTo>
                    <a:pt x="87" y="289"/>
                  </a:lnTo>
                  <a:lnTo>
                    <a:pt x="99" y="291"/>
                  </a:lnTo>
                  <a:lnTo>
                    <a:pt x="111" y="293"/>
                  </a:lnTo>
                  <a:lnTo>
                    <a:pt x="124" y="293"/>
                  </a:lnTo>
                  <a:lnTo>
                    <a:pt x="133" y="293"/>
                  </a:lnTo>
                  <a:lnTo>
                    <a:pt x="142" y="291"/>
                  </a:lnTo>
                  <a:lnTo>
                    <a:pt x="150" y="291"/>
                  </a:lnTo>
                  <a:lnTo>
                    <a:pt x="158" y="289"/>
                  </a:lnTo>
                  <a:lnTo>
                    <a:pt x="170" y="285"/>
                  </a:lnTo>
                  <a:lnTo>
                    <a:pt x="176" y="282"/>
                  </a:lnTo>
                  <a:lnTo>
                    <a:pt x="181" y="278"/>
                  </a:lnTo>
                  <a:lnTo>
                    <a:pt x="186" y="275"/>
                  </a:lnTo>
                  <a:lnTo>
                    <a:pt x="190" y="271"/>
                  </a:lnTo>
                  <a:lnTo>
                    <a:pt x="193" y="267"/>
                  </a:lnTo>
                  <a:lnTo>
                    <a:pt x="196" y="262"/>
                  </a:lnTo>
                  <a:lnTo>
                    <a:pt x="197" y="257"/>
                  </a:lnTo>
                  <a:lnTo>
                    <a:pt x="200" y="252"/>
                  </a:lnTo>
                  <a:lnTo>
                    <a:pt x="200" y="245"/>
                  </a:lnTo>
                  <a:lnTo>
                    <a:pt x="201" y="239"/>
                  </a:lnTo>
                  <a:lnTo>
                    <a:pt x="200" y="235"/>
                  </a:lnTo>
                  <a:lnTo>
                    <a:pt x="200" y="232"/>
                  </a:lnTo>
                  <a:lnTo>
                    <a:pt x="200" y="230"/>
                  </a:lnTo>
                  <a:lnTo>
                    <a:pt x="199" y="226"/>
                  </a:lnTo>
                  <a:lnTo>
                    <a:pt x="196" y="222"/>
                  </a:lnTo>
                  <a:lnTo>
                    <a:pt x="193" y="218"/>
                  </a:lnTo>
                  <a:lnTo>
                    <a:pt x="191" y="214"/>
                  </a:lnTo>
                  <a:lnTo>
                    <a:pt x="187" y="212"/>
                  </a:lnTo>
                  <a:lnTo>
                    <a:pt x="182" y="209"/>
                  </a:lnTo>
                  <a:lnTo>
                    <a:pt x="172" y="204"/>
                  </a:lnTo>
                  <a:lnTo>
                    <a:pt x="159" y="199"/>
                  </a:lnTo>
                  <a:lnTo>
                    <a:pt x="142" y="194"/>
                  </a:lnTo>
                  <a:lnTo>
                    <a:pt x="123" y="190"/>
                  </a:lnTo>
                  <a:lnTo>
                    <a:pt x="105" y="185"/>
                  </a:lnTo>
                  <a:lnTo>
                    <a:pt x="88" y="181"/>
                  </a:lnTo>
                  <a:lnTo>
                    <a:pt x="73" y="176"/>
                  </a:lnTo>
                  <a:lnTo>
                    <a:pt x="60" y="171"/>
                  </a:lnTo>
                  <a:lnTo>
                    <a:pt x="54" y="168"/>
                  </a:lnTo>
                  <a:lnTo>
                    <a:pt x="49" y="166"/>
                  </a:lnTo>
                  <a:lnTo>
                    <a:pt x="44" y="162"/>
                  </a:lnTo>
                  <a:lnTo>
                    <a:pt x="38" y="158"/>
                  </a:lnTo>
                  <a:lnTo>
                    <a:pt x="33" y="155"/>
                  </a:lnTo>
                  <a:lnTo>
                    <a:pt x="29" y="150"/>
                  </a:lnTo>
                  <a:lnTo>
                    <a:pt x="26" y="146"/>
                  </a:lnTo>
                  <a:lnTo>
                    <a:pt x="22" y="143"/>
                  </a:lnTo>
                  <a:lnTo>
                    <a:pt x="18" y="137"/>
                  </a:lnTo>
                  <a:lnTo>
                    <a:pt x="15" y="132"/>
                  </a:lnTo>
                  <a:lnTo>
                    <a:pt x="12" y="122"/>
                  </a:lnTo>
                  <a:lnTo>
                    <a:pt x="9" y="116"/>
                  </a:lnTo>
                  <a:lnTo>
                    <a:pt x="9" y="109"/>
                  </a:lnTo>
                  <a:lnTo>
                    <a:pt x="8" y="103"/>
                  </a:lnTo>
                  <a:lnTo>
                    <a:pt x="8" y="96"/>
                  </a:lnTo>
                  <a:lnTo>
                    <a:pt x="8" y="89"/>
                  </a:lnTo>
                  <a:lnTo>
                    <a:pt x="9" y="82"/>
                  </a:lnTo>
                  <a:lnTo>
                    <a:pt x="10" y="76"/>
                  </a:lnTo>
                  <a:lnTo>
                    <a:pt x="12" y="69"/>
                  </a:lnTo>
                  <a:lnTo>
                    <a:pt x="14" y="63"/>
                  </a:lnTo>
                  <a:lnTo>
                    <a:pt x="17" y="58"/>
                  </a:lnTo>
                  <a:lnTo>
                    <a:pt x="19" y="52"/>
                  </a:lnTo>
                  <a:lnTo>
                    <a:pt x="23" y="46"/>
                  </a:lnTo>
                  <a:lnTo>
                    <a:pt x="31" y="36"/>
                  </a:lnTo>
                  <a:lnTo>
                    <a:pt x="36" y="31"/>
                  </a:lnTo>
                  <a:lnTo>
                    <a:pt x="41" y="27"/>
                  </a:lnTo>
                  <a:lnTo>
                    <a:pt x="53" y="20"/>
                  </a:lnTo>
                  <a:lnTo>
                    <a:pt x="59" y="16"/>
                  </a:lnTo>
                  <a:lnTo>
                    <a:pt x="65" y="12"/>
                  </a:lnTo>
                  <a:lnTo>
                    <a:pt x="79" y="7"/>
                  </a:lnTo>
                  <a:lnTo>
                    <a:pt x="87" y="5"/>
                  </a:lnTo>
                  <a:lnTo>
                    <a:pt x="95" y="3"/>
                  </a:lnTo>
                  <a:lnTo>
                    <a:pt x="104" y="2"/>
                  </a:lnTo>
                  <a:lnTo>
                    <a:pt x="111" y="2"/>
                  </a:lnTo>
                  <a:lnTo>
                    <a:pt x="120" y="0"/>
                  </a:lnTo>
                  <a:lnTo>
                    <a:pt x="128" y="0"/>
                  </a:lnTo>
                  <a:lnTo>
                    <a:pt x="145" y="0"/>
                  </a:lnTo>
                  <a:lnTo>
                    <a:pt x="160" y="3"/>
                  </a:lnTo>
                  <a:lnTo>
                    <a:pt x="168" y="4"/>
                  </a:lnTo>
                  <a:lnTo>
                    <a:pt x="174" y="5"/>
                  </a:lnTo>
                  <a:lnTo>
                    <a:pt x="188" y="9"/>
                  </a:lnTo>
                  <a:lnTo>
                    <a:pt x="202" y="14"/>
                  </a:lnTo>
                  <a:lnTo>
                    <a:pt x="214" y="21"/>
                  </a:lnTo>
                  <a:lnTo>
                    <a:pt x="226" y="28"/>
                  </a:lnTo>
                  <a:lnTo>
                    <a:pt x="236" y="36"/>
                  </a:lnTo>
                  <a:lnTo>
                    <a:pt x="240" y="40"/>
                  </a:lnTo>
                  <a:lnTo>
                    <a:pt x="241" y="43"/>
                  </a:lnTo>
                  <a:lnTo>
                    <a:pt x="242" y="45"/>
                  </a:lnTo>
                  <a:lnTo>
                    <a:pt x="245" y="50"/>
                  </a:lnTo>
                  <a:lnTo>
                    <a:pt x="245" y="55"/>
                  </a:lnTo>
                  <a:lnTo>
                    <a:pt x="245" y="59"/>
                  </a:lnTo>
                  <a:lnTo>
                    <a:pt x="243" y="63"/>
                  </a:lnTo>
                  <a:lnTo>
                    <a:pt x="242" y="66"/>
                  </a:lnTo>
                  <a:lnTo>
                    <a:pt x="240" y="69"/>
                  </a:lnTo>
                  <a:lnTo>
                    <a:pt x="237" y="72"/>
                  </a:lnTo>
                  <a:lnTo>
                    <a:pt x="234" y="73"/>
                  </a:lnTo>
                  <a:lnTo>
                    <a:pt x="232" y="75"/>
                  </a:lnTo>
                  <a:lnTo>
                    <a:pt x="228" y="75"/>
                  </a:lnTo>
                  <a:lnTo>
                    <a:pt x="226" y="75"/>
                  </a:lnTo>
                  <a:lnTo>
                    <a:pt x="222" y="73"/>
                  </a:lnTo>
                  <a:lnTo>
                    <a:pt x="218" y="72"/>
                  </a:lnTo>
                  <a:lnTo>
                    <a:pt x="214" y="69"/>
                  </a:lnTo>
                  <a:lnTo>
                    <a:pt x="204" y="62"/>
                  </a:lnTo>
                  <a:lnTo>
                    <a:pt x="193" y="55"/>
                  </a:lnTo>
                  <a:lnTo>
                    <a:pt x="183" y="50"/>
                  </a:lnTo>
                  <a:lnTo>
                    <a:pt x="174" y="46"/>
                  </a:lnTo>
                  <a:lnTo>
                    <a:pt x="164" y="43"/>
                  </a:lnTo>
                  <a:lnTo>
                    <a:pt x="154" y="40"/>
                  </a:lnTo>
                  <a:lnTo>
                    <a:pt x="142" y="39"/>
                  </a:lnTo>
                  <a:lnTo>
                    <a:pt x="129" y="39"/>
                  </a:lnTo>
                  <a:lnTo>
                    <a:pt x="120" y="39"/>
                  </a:lnTo>
                  <a:lnTo>
                    <a:pt x="113" y="40"/>
                  </a:lnTo>
                  <a:lnTo>
                    <a:pt x="97" y="43"/>
                  </a:lnTo>
                  <a:lnTo>
                    <a:pt x="91" y="44"/>
                  </a:lnTo>
                  <a:lnTo>
                    <a:pt x="85" y="46"/>
                  </a:lnTo>
                  <a:lnTo>
                    <a:pt x="79" y="50"/>
                  </a:lnTo>
                  <a:lnTo>
                    <a:pt x="74" y="53"/>
                  </a:lnTo>
                  <a:lnTo>
                    <a:pt x="69" y="57"/>
                  </a:lnTo>
                  <a:lnTo>
                    <a:pt x="65" y="61"/>
                  </a:lnTo>
                  <a:lnTo>
                    <a:pt x="62" y="66"/>
                  </a:lnTo>
                  <a:lnTo>
                    <a:pt x="59" y="71"/>
                  </a:lnTo>
                  <a:lnTo>
                    <a:pt x="58" y="76"/>
                  </a:lnTo>
                  <a:lnTo>
                    <a:pt x="55" y="81"/>
                  </a:lnTo>
                  <a:lnTo>
                    <a:pt x="55" y="87"/>
                  </a:lnTo>
                  <a:lnTo>
                    <a:pt x="54" y="94"/>
                  </a:lnTo>
                  <a:lnTo>
                    <a:pt x="55" y="99"/>
                  </a:lnTo>
                  <a:lnTo>
                    <a:pt x="55" y="104"/>
                  </a:lnTo>
                  <a:lnTo>
                    <a:pt x="56" y="108"/>
                  </a:lnTo>
                  <a:lnTo>
                    <a:pt x="59" y="113"/>
                  </a:lnTo>
                  <a:lnTo>
                    <a:pt x="62" y="117"/>
                  </a:lnTo>
                  <a:lnTo>
                    <a:pt x="64" y="121"/>
                  </a:lnTo>
                  <a:lnTo>
                    <a:pt x="68" y="123"/>
                  </a:lnTo>
                  <a:lnTo>
                    <a:pt x="72" y="127"/>
                  </a:lnTo>
                  <a:lnTo>
                    <a:pt x="82" y="132"/>
                  </a:lnTo>
                  <a:lnTo>
                    <a:pt x="95" y="137"/>
                  </a:lnTo>
                  <a:lnTo>
                    <a:pt x="110" y="143"/>
                  </a:lnTo>
                  <a:lnTo>
                    <a:pt x="128" y="148"/>
                  </a:lnTo>
                  <a:lnTo>
                    <a:pt x="147" y="152"/>
                  </a:lnTo>
                  <a:lnTo>
                    <a:pt x="164" y="157"/>
                  </a:lnTo>
                  <a:lnTo>
                    <a:pt x="179" y="162"/>
                  </a:lnTo>
                  <a:lnTo>
                    <a:pt x="193" y="166"/>
                  </a:lnTo>
                  <a:lnTo>
                    <a:pt x="205" y="172"/>
                  </a:lnTo>
                  <a:lnTo>
                    <a:pt x="215" y="178"/>
                  </a:lnTo>
                  <a:lnTo>
                    <a:pt x="226" y="185"/>
                  </a:lnTo>
                  <a:lnTo>
                    <a:pt x="233" y="194"/>
                  </a:lnTo>
                  <a:lnTo>
                    <a:pt x="237" y="198"/>
                  </a:lnTo>
                  <a:lnTo>
                    <a:pt x="240" y="203"/>
                  </a:lnTo>
                  <a:lnTo>
                    <a:pt x="242" y="208"/>
                  </a:lnTo>
                  <a:lnTo>
                    <a:pt x="245" y="213"/>
                  </a:lnTo>
                  <a:lnTo>
                    <a:pt x="247" y="225"/>
                  </a:lnTo>
                  <a:lnTo>
                    <a:pt x="247" y="231"/>
                  </a:lnTo>
                  <a:lnTo>
                    <a:pt x="249" y="237"/>
                  </a:lnTo>
                  <a:lnTo>
                    <a:pt x="247" y="252"/>
                  </a:lnTo>
                  <a:lnTo>
                    <a:pt x="246" y="257"/>
                  </a:lnTo>
                  <a:lnTo>
                    <a:pt x="245" y="263"/>
                  </a:lnTo>
                  <a:lnTo>
                    <a:pt x="242" y="269"/>
                  </a:lnTo>
                  <a:lnTo>
                    <a:pt x="240" y="276"/>
                  </a:lnTo>
                  <a:lnTo>
                    <a:pt x="233" y="286"/>
                  </a:lnTo>
                  <a:lnTo>
                    <a:pt x="228" y="291"/>
                  </a:lnTo>
                  <a:lnTo>
                    <a:pt x="224" y="296"/>
                  </a:lnTo>
                  <a:lnTo>
                    <a:pt x="214" y="305"/>
                  </a:lnTo>
                  <a:lnTo>
                    <a:pt x="209" y="309"/>
                  </a:lnTo>
                  <a:lnTo>
                    <a:pt x="202" y="313"/>
                  </a:lnTo>
                  <a:lnTo>
                    <a:pt x="196" y="317"/>
                  </a:lnTo>
                  <a:lnTo>
                    <a:pt x="190" y="319"/>
                  </a:lnTo>
                  <a:lnTo>
                    <a:pt x="176" y="325"/>
                  </a:lnTo>
                  <a:lnTo>
                    <a:pt x="168" y="327"/>
                  </a:lnTo>
                  <a:lnTo>
                    <a:pt x="160" y="328"/>
                  </a:lnTo>
                  <a:lnTo>
                    <a:pt x="144" y="331"/>
                  </a:lnTo>
                  <a:lnTo>
                    <a:pt x="135" y="331"/>
                  </a:lnTo>
                  <a:lnTo>
                    <a:pt x="126" y="331"/>
                  </a:lnTo>
                  <a:lnTo>
                    <a:pt x="108" y="331"/>
                  </a:lnTo>
                  <a:lnTo>
                    <a:pt x="100" y="330"/>
                  </a:lnTo>
                  <a:lnTo>
                    <a:pt x="91" y="328"/>
                  </a:lnTo>
                  <a:lnTo>
                    <a:pt x="76" y="326"/>
                  </a:lnTo>
                  <a:lnTo>
                    <a:pt x="59" y="322"/>
                  </a:lnTo>
                  <a:close/>
                  <a:moveTo>
                    <a:pt x="491" y="105"/>
                  </a:moveTo>
                  <a:lnTo>
                    <a:pt x="493" y="108"/>
                  </a:lnTo>
                  <a:lnTo>
                    <a:pt x="496" y="112"/>
                  </a:lnTo>
                  <a:lnTo>
                    <a:pt x="497" y="117"/>
                  </a:lnTo>
                  <a:lnTo>
                    <a:pt x="497" y="121"/>
                  </a:lnTo>
                  <a:lnTo>
                    <a:pt x="497" y="308"/>
                  </a:lnTo>
                  <a:lnTo>
                    <a:pt x="497" y="313"/>
                  </a:lnTo>
                  <a:lnTo>
                    <a:pt x="496" y="317"/>
                  </a:lnTo>
                  <a:lnTo>
                    <a:pt x="493" y="321"/>
                  </a:lnTo>
                  <a:lnTo>
                    <a:pt x="491" y="323"/>
                  </a:lnTo>
                  <a:lnTo>
                    <a:pt x="487" y="326"/>
                  </a:lnTo>
                  <a:lnTo>
                    <a:pt x="483" y="328"/>
                  </a:lnTo>
                  <a:lnTo>
                    <a:pt x="479" y="330"/>
                  </a:lnTo>
                  <a:lnTo>
                    <a:pt x="474" y="330"/>
                  </a:lnTo>
                  <a:lnTo>
                    <a:pt x="469" y="330"/>
                  </a:lnTo>
                  <a:lnTo>
                    <a:pt x="465" y="328"/>
                  </a:lnTo>
                  <a:lnTo>
                    <a:pt x="463" y="327"/>
                  </a:lnTo>
                  <a:lnTo>
                    <a:pt x="461" y="327"/>
                  </a:lnTo>
                  <a:lnTo>
                    <a:pt x="459" y="325"/>
                  </a:lnTo>
                  <a:lnTo>
                    <a:pt x="455" y="321"/>
                  </a:lnTo>
                  <a:lnTo>
                    <a:pt x="454" y="317"/>
                  </a:lnTo>
                  <a:lnTo>
                    <a:pt x="454" y="316"/>
                  </a:lnTo>
                  <a:lnTo>
                    <a:pt x="452" y="313"/>
                  </a:lnTo>
                  <a:lnTo>
                    <a:pt x="452" y="309"/>
                  </a:lnTo>
                  <a:lnTo>
                    <a:pt x="452" y="291"/>
                  </a:lnTo>
                  <a:lnTo>
                    <a:pt x="450" y="296"/>
                  </a:lnTo>
                  <a:lnTo>
                    <a:pt x="446" y="300"/>
                  </a:lnTo>
                  <a:lnTo>
                    <a:pt x="439" y="308"/>
                  </a:lnTo>
                  <a:lnTo>
                    <a:pt x="432" y="316"/>
                  </a:lnTo>
                  <a:lnTo>
                    <a:pt x="423" y="321"/>
                  </a:lnTo>
                  <a:lnTo>
                    <a:pt x="414" y="325"/>
                  </a:lnTo>
                  <a:lnTo>
                    <a:pt x="404" y="328"/>
                  </a:lnTo>
                  <a:lnTo>
                    <a:pt x="392" y="330"/>
                  </a:lnTo>
                  <a:lnTo>
                    <a:pt x="382" y="331"/>
                  </a:lnTo>
                  <a:lnTo>
                    <a:pt x="372" y="330"/>
                  </a:lnTo>
                  <a:lnTo>
                    <a:pt x="363" y="330"/>
                  </a:lnTo>
                  <a:lnTo>
                    <a:pt x="354" y="327"/>
                  </a:lnTo>
                  <a:lnTo>
                    <a:pt x="346" y="325"/>
                  </a:lnTo>
                  <a:lnTo>
                    <a:pt x="338" y="322"/>
                  </a:lnTo>
                  <a:lnTo>
                    <a:pt x="332" y="318"/>
                  </a:lnTo>
                  <a:lnTo>
                    <a:pt x="325" y="313"/>
                  </a:lnTo>
                  <a:lnTo>
                    <a:pt x="320" y="308"/>
                  </a:lnTo>
                  <a:lnTo>
                    <a:pt x="315" y="303"/>
                  </a:lnTo>
                  <a:lnTo>
                    <a:pt x="311" y="295"/>
                  </a:lnTo>
                  <a:lnTo>
                    <a:pt x="308" y="289"/>
                  </a:lnTo>
                  <a:lnTo>
                    <a:pt x="305" y="280"/>
                  </a:lnTo>
                  <a:lnTo>
                    <a:pt x="302" y="271"/>
                  </a:lnTo>
                  <a:lnTo>
                    <a:pt x="301" y="262"/>
                  </a:lnTo>
                  <a:lnTo>
                    <a:pt x="300" y="252"/>
                  </a:lnTo>
                  <a:lnTo>
                    <a:pt x="300" y="241"/>
                  </a:lnTo>
                  <a:lnTo>
                    <a:pt x="300" y="121"/>
                  </a:lnTo>
                  <a:lnTo>
                    <a:pt x="300" y="117"/>
                  </a:lnTo>
                  <a:lnTo>
                    <a:pt x="301" y="112"/>
                  </a:lnTo>
                  <a:lnTo>
                    <a:pt x="304" y="108"/>
                  </a:lnTo>
                  <a:lnTo>
                    <a:pt x="306" y="105"/>
                  </a:lnTo>
                  <a:lnTo>
                    <a:pt x="309" y="103"/>
                  </a:lnTo>
                  <a:lnTo>
                    <a:pt x="314" y="100"/>
                  </a:lnTo>
                  <a:lnTo>
                    <a:pt x="318" y="99"/>
                  </a:lnTo>
                  <a:lnTo>
                    <a:pt x="323" y="99"/>
                  </a:lnTo>
                  <a:lnTo>
                    <a:pt x="328" y="99"/>
                  </a:lnTo>
                  <a:lnTo>
                    <a:pt x="333" y="100"/>
                  </a:lnTo>
                  <a:lnTo>
                    <a:pt x="337" y="103"/>
                  </a:lnTo>
                  <a:lnTo>
                    <a:pt x="340" y="105"/>
                  </a:lnTo>
                  <a:lnTo>
                    <a:pt x="342" y="108"/>
                  </a:lnTo>
                  <a:lnTo>
                    <a:pt x="345" y="112"/>
                  </a:lnTo>
                  <a:lnTo>
                    <a:pt x="346" y="117"/>
                  </a:lnTo>
                  <a:lnTo>
                    <a:pt x="346" y="121"/>
                  </a:lnTo>
                  <a:lnTo>
                    <a:pt x="346" y="240"/>
                  </a:lnTo>
                  <a:lnTo>
                    <a:pt x="347" y="253"/>
                  </a:lnTo>
                  <a:lnTo>
                    <a:pt x="347" y="259"/>
                  </a:lnTo>
                  <a:lnTo>
                    <a:pt x="349" y="264"/>
                  </a:lnTo>
                  <a:lnTo>
                    <a:pt x="351" y="268"/>
                  </a:lnTo>
                  <a:lnTo>
                    <a:pt x="352" y="273"/>
                  </a:lnTo>
                  <a:lnTo>
                    <a:pt x="355" y="277"/>
                  </a:lnTo>
                  <a:lnTo>
                    <a:pt x="357" y="280"/>
                  </a:lnTo>
                  <a:lnTo>
                    <a:pt x="360" y="284"/>
                  </a:lnTo>
                  <a:lnTo>
                    <a:pt x="364" y="286"/>
                  </a:lnTo>
                  <a:lnTo>
                    <a:pt x="372" y="290"/>
                  </a:lnTo>
                  <a:lnTo>
                    <a:pt x="381" y="293"/>
                  </a:lnTo>
                  <a:lnTo>
                    <a:pt x="386" y="293"/>
                  </a:lnTo>
                  <a:lnTo>
                    <a:pt x="391" y="293"/>
                  </a:lnTo>
                  <a:lnTo>
                    <a:pt x="404" y="293"/>
                  </a:lnTo>
                  <a:lnTo>
                    <a:pt x="410" y="290"/>
                  </a:lnTo>
                  <a:lnTo>
                    <a:pt x="415" y="289"/>
                  </a:lnTo>
                  <a:lnTo>
                    <a:pt x="420" y="286"/>
                  </a:lnTo>
                  <a:lnTo>
                    <a:pt x="425" y="284"/>
                  </a:lnTo>
                  <a:lnTo>
                    <a:pt x="431" y="280"/>
                  </a:lnTo>
                  <a:lnTo>
                    <a:pt x="434" y="276"/>
                  </a:lnTo>
                  <a:lnTo>
                    <a:pt x="438" y="271"/>
                  </a:lnTo>
                  <a:lnTo>
                    <a:pt x="442" y="266"/>
                  </a:lnTo>
                  <a:lnTo>
                    <a:pt x="445" y="260"/>
                  </a:lnTo>
                  <a:lnTo>
                    <a:pt x="447" y="255"/>
                  </a:lnTo>
                  <a:lnTo>
                    <a:pt x="450" y="243"/>
                  </a:lnTo>
                  <a:lnTo>
                    <a:pt x="451" y="236"/>
                  </a:lnTo>
                  <a:lnTo>
                    <a:pt x="451" y="230"/>
                  </a:lnTo>
                  <a:lnTo>
                    <a:pt x="451" y="121"/>
                  </a:lnTo>
                  <a:lnTo>
                    <a:pt x="451" y="117"/>
                  </a:lnTo>
                  <a:lnTo>
                    <a:pt x="452" y="112"/>
                  </a:lnTo>
                  <a:lnTo>
                    <a:pt x="455" y="108"/>
                  </a:lnTo>
                  <a:lnTo>
                    <a:pt x="457" y="105"/>
                  </a:lnTo>
                  <a:lnTo>
                    <a:pt x="461" y="103"/>
                  </a:lnTo>
                  <a:lnTo>
                    <a:pt x="465" y="100"/>
                  </a:lnTo>
                  <a:lnTo>
                    <a:pt x="469" y="99"/>
                  </a:lnTo>
                  <a:lnTo>
                    <a:pt x="474" y="99"/>
                  </a:lnTo>
                  <a:lnTo>
                    <a:pt x="479" y="99"/>
                  </a:lnTo>
                  <a:lnTo>
                    <a:pt x="483" y="100"/>
                  </a:lnTo>
                  <a:lnTo>
                    <a:pt x="488" y="103"/>
                  </a:lnTo>
                  <a:lnTo>
                    <a:pt x="491" y="105"/>
                  </a:lnTo>
                  <a:close/>
                  <a:moveTo>
                    <a:pt x="601" y="317"/>
                  </a:moveTo>
                  <a:lnTo>
                    <a:pt x="595" y="313"/>
                  </a:lnTo>
                  <a:lnTo>
                    <a:pt x="589" y="309"/>
                  </a:lnTo>
                  <a:lnTo>
                    <a:pt x="584" y="304"/>
                  </a:lnTo>
                  <a:lnTo>
                    <a:pt x="579" y="299"/>
                  </a:lnTo>
                  <a:lnTo>
                    <a:pt x="570" y="289"/>
                  </a:lnTo>
                  <a:lnTo>
                    <a:pt x="566" y="282"/>
                  </a:lnTo>
                  <a:lnTo>
                    <a:pt x="562" y="276"/>
                  </a:lnTo>
                  <a:lnTo>
                    <a:pt x="560" y="269"/>
                  </a:lnTo>
                  <a:lnTo>
                    <a:pt x="556" y="262"/>
                  </a:lnTo>
                  <a:lnTo>
                    <a:pt x="555" y="255"/>
                  </a:lnTo>
                  <a:lnTo>
                    <a:pt x="552" y="248"/>
                  </a:lnTo>
                  <a:lnTo>
                    <a:pt x="551" y="240"/>
                  </a:lnTo>
                  <a:lnTo>
                    <a:pt x="550" y="231"/>
                  </a:lnTo>
                  <a:lnTo>
                    <a:pt x="550" y="223"/>
                  </a:lnTo>
                  <a:lnTo>
                    <a:pt x="548" y="214"/>
                  </a:lnTo>
                  <a:lnTo>
                    <a:pt x="550" y="205"/>
                  </a:lnTo>
                  <a:lnTo>
                    <a:pt x="550" y="198"/>
                  </a:lnTo>
                  <a:lnTo>
                    <a:pt x="551" y="189"/>
                  </a:lnTo>
                  <a:lnTo>
                    <a:pt x="552" y="181"/>
                  </a:lnTo>
                  <a:lnTo>
                    <a:pt x="556" y="167"/>
                  </a:lnTo>
                  <a:lnTo>
                    <a:pt x="560" y="159"/>
                  </a:lnTo>
                  <a:lnTo>
                    <a:pt x="562" y="153"/>
                  </a:lnTo>
                  <a:lnTo>
                    <a:pt x="570" y="140"/>
                  </a:lnTo>
                  <a:lnTo>
                    <a:pt x="574" y="135"/>
                  </a:lnTo>
                  <a:lnTo>
                    <a:pt x="579" y="130"/>
                  </a:lnTo>
                  <a:lnTo>
                    <a:pt x="584" y="125"/>
                  </a:lnTo>
                  <a:lnTo>
                    <a:pt x="589" y="119"/>
                  </a:lnTo>
                  <a:lnTo>
                    <a:pt x="601" y="112"/>
                  </a:lnTo>
                  <a:lnTo>
                    <a:pt x="607" y="109"/>
                  </a:lnTo>
                  <a:lnTo>
                    <a:pt x="614" y="105"/>
                  </a:lnTo>
                  <a:lnTo>
                    <a:pt x="621" y="104"/>
                  </a:lnTo>
                  <a:lnTo>
                    <a:pt x="628" y="102"/>
                  </a:lnTo>
                  <a:lnTo>
                    <a:pt x="636" y="100"/>
                  </a:lnTo>
                  <a:lnTo>
                    <a:pt x="643" y="99"/>
                  </a:lnTo>
                  <a:lnTo>
                    <a:pt x="659" y="98"/>
                  </a:lnTo>
                  <a:lnTo>
                    <a:pt x="675" y="99"/>
                  </a:lnTo>
                  <a:lnTo>
                    <a:pt x="691" y="102"/>
                  </a:lnTo>
                  <a:lnTo>
                    <a:pt x="697" y="104"/>
                  </a:lnTo>
                  <a:lnTo>
                    <a:pt x="705" y="105"/>
                  </a:lnTo>
                  <a:lnTo>
                    <a:pt x="718" y="112"/>
                  </a:lnTo>
                  <a:lnTo>
                    <a:pt x="723" y="116"/>
                  </a:lnTo>
                  <a:lnTo>
                    <a:pt x="729" y="119"/>
                  </a:lnTo>
                  <a:lnTo>
                    <a:pt x="734" y="125"/>
                  </a:lnTo>
                  <a:lnTo>
                    <a:pt x="739" y="130"/>
                  </a:lnTo>
                  <a:lnTo>
                    <a:pt x="748" y="140"/>
                  </a:lnTo>
                  <a:lnTo>
                    <a:pt x="752" y="146"/>
                  </a:lnTo>
                  <a:lnTo>
                    <a:pt x="756" y="153"/>
                  </a:lnTo>
                  <a:lnTo>
                    <a:pt x="759" y="159"/>
                  </a:lnTo>
                  <a:lnTo>
                    <a:pt x="761" y="167"/>
                  </a:lnTo>
                  <a:lnTo>
                    <a:pt x="764" y="173"/>
                  </a:lnTo>
                  <a:lnTo>
                    <a:pt x="766" y="181"/>
                  </a:lnTo>
                  <a:lnTo>
                    <a:pt x="768" y="189"/>
                  </a:lnTo>
                  <a:lnTo>
                    <a:pt x="769" y="198"/>
                  </a:lnTo>
                  <a:lnTo>
                    <a:pt x="769" y="205"/>
                  </a:lnTo>
                  <a:lnTo>
                    <a:pt x="769" y="214"/>
                  </a:lnTo>
                  <a:lnTo>
                    <a:pt x="769" y="223"/>
                  </a:lnTo>
                  <a:lnTo>
                    <a:pt x="769" y="231"/>
                  </a:lnTo>
                  <a:lnTo>
                    <a:pt x="768" y="240"/>
                  </a:lnTo>
                  <a:lnTo>
                    <a:pt x="766" y="248"/>
                  </a:lnTo>
                  <a:lnTo>
                    <a:pt x="761" y="262"/>
                  </a:lnTo>
                  <a:lnTo>
                    <a:pt x="759" y="269"/>
                  </a:lnTo>
                  <a:lnTo>
                    <a:pt x="756" y="276"/>
                  </a:lnTo>
                  <a:lnTo>
                    <a:pt x="748" y="289"/>
                  </a:lnTo>
                  <a:lnTo>
                    <a:pt x="744" y="294"/>
                  </a:lnTo>
                  <a:lnTo>
                    <a:pt x="739" y="299"/>
                  </a:lnTo>
                  <a:lnTo>
                    <a:pt x="734" y="304"/>
                  </a:lnTo>
                  <a:lnTo>
                    <a:pt x="729" y="309"/>
                  </a:lnTo>
                  <a:lnTo>
                    <a:pt x="718" y="317"/>
                  </a:lnTo>
                  <a:lnTo>
                    <a:pt x="711" y="319"/>
                  </a:lnTo>
                  <a:lnTo>
                    <a:pt x="705" y="323"/>
                  </a:lnTo>
                  <a:lnTo>
                    <a:pt x="697" y="325"/>
                  </a:lnTo>
                  <a:lnTo>
                    <a:pt x="691" y="327"/>
                  </a:lnTo>
                  <a:lnTo>
                    <a:pt x="683" y="328"/>
                  </a:lnTo>
                  <a:lnTo>
                    <a:pt x="675" y="330"/>
                  </a:lnTo>
                  <a:lnTo>
                    <a:pt x="659" y="331"/>
                  </a:lnTo>
                  <a:lnTo>
                    <a:pt x="643" y="330"/>
                  </a:lnTo>
                  <a:lnTo>
                    <a:pt x="628" y="327"/>
                  </a:lnTo>
                  <a:lnTo>
                    <a:pt x="621" y="325"/>
                  </a:lnTo>
                  <a:lnTo>
                    <a:pt x="614" y="323"/>
                  </a:lnTo>
                  <a:lnTo>
                    <a:pt x="601" y="317"/>
                  </a:lnTo>
                  <a:close/>
                  <a:moveTo>
                    <a:pt x="706" y="273"/>
                  </a:moveTo>
                  <a:lnTo>
                    <a:pt x="710" y="268"/>
                  </a:lnTo>
                  <a:lnTo>
                    <a:pt x="714" y="263"/>
                  </a:lnTo>
                  <a:lnTo>
                    <a:pt x="716" y="255"/>
                  </a:lnTo>
                  <a:lnTo>
                    <a:pt x="719" y="249"/>
                  </a:lnTo>
                  <a:lnTo>
                    <a:pt x="721" y="232"/>
                  </a:lnTo>
                  <a:lnTo>
                    <a:pt x="723" y="225"/>
                  </a:lnTo>
                  <a:lnTo>
                    <a:pt x="723" y="214"/>
                  </a:lnTo>
                  <a:lnTo>
                    <a:pt x="723" y="205"/>
                  </a:lnTo>
                  <a:lnTo>
                    <a:pt x="721" y="196"/>
                  </a:lnTo>
                  <a:lnTo>
                    <a:pt x="720" y="189"/>
                  </a:lnTo>
                  <a:lnTo>
                    <a:pt x="719" y="181"/>
                  </a:lnTo>
                  <a:lnTo>
                    <a:pt x="716" y="173"/>
                  </a:lnTo>
                  <a:lnTo>
                    <a:pt x="714" y="167"/>
                  </a:lnTo>
                  <a:lnTo>
                    <a:pt x="710" y="161"/>
                  </a:lnTo>
                  <a:lnTo>
                    <a:pt x="706" y="155"/>
                  </a:lnTo>
                  <a:lnTo>
                    <a:pt x="702" y="150"/>
                  </a:lnTo>
                  <a:lnTo>
                    <a:pt x="697" y="146"/>
                  </a:lnTo>
                  <a:lnTo>
                    <a:pt x="692" y="143"/>
                  </a:lnTo>
                  <a:lnTo>
                    <a:pt x="685" y="140"/>
                  </a:lnTo>
                  <a:lnTo>
                    <a:pt x="680" y="137"/>
                  </a:lnTo>
                  <a:lnTo>
                    <a:pt x="674" y="136"/>
                  </a:lnTo>
                  <a:lnTo>
                    <a:pt x="666" y="135"/>
                  </a:lnTo>
                  <a:lnTo>
                    <a:pt x="659" y="135"/>
                  </a:lnTo>
                  <a:lnTo>
                    <a:pt x="652" y="135"/>
                  </a:lnTo>
                  <a:lnTo>
                    <a:pt x="644" y="136"/>
                  </a:lnTo>
                  <a:lnTo>
                    <a:pt x="638" y="137"/>
                  </a:lnTo>
                  <a:lnTo>
                    <a:pt x="632" y="140"/>
                  </a:lnTo>
                  <a:lnTo>
                    <a:pt x="627" y="143"/>
                  </a:lnTo>
                  <a:lnTo>
                    <a:pt x="621" y="146"/>
                  </a:lnTo>
                  <a:lnTo>
                    <a:pt x="616" y="150"/>
                  </a:lnTo>
                  <a:lnTo>
                    <a:pt x="612" y="155"/>
                  </a:lnTo>
                  <a:lnTo>
                    <a:pt x="609" y="161"/>
                  </a:lnTo>
                  <a:lnTo>
                    <a:pt x="605" y="167"/>
                  </a:lnTo>
                  <a:lnTo>
                    <a:pt x="602" y="173"/>
                  </a:lnTo>
                  <a:lnTo>
                    <a:pt x="600" y="181"/>
                  </a:lnTo>
                  <a:lnTo>
                    <a:pt x="598" y="189"/>
                  </a:lnTo>
                  <a:lnTo>
                    <a:pt x="597" y="196"/>
                  </a:lnTo>
                  <a:lnTo>
                    <a:pt x="596" y="205"/>
                  </a:lnTo>
                  <a:lnTo>
                    <a:pt x="596" y="214"/>
                  </a:lnTo>
                  <a:lnTo>
                    <a:pt x="596" y="225"/>
                  </a:lnTo>
                  <a:lnTo>
                    <a:pt x="597" y="232"/>
                  </a:lnTo>
                  <a:lnTo>
                    <a:pt x="598" y="241"/>
                  </a:lnTo>
                  <a:lnTo>
                    <a:pt x="600" y="249"/>
                  </a:lnTo>
                  <a:lnTo>
                    <a:pt x="602" y="255"/>
                  </a:lnTo>
                  <a:lnTo>
                    <a:pt x="605" y="263"/>
                  </a:lnTo>
                  <a:lnTo>
                    <a:pt x="609" y="268"/>
                  </a:lnTo>
                  <a:lnTo>
                    <a:pt x="612" y="273"/>
                  </a:lnTo>
                  <a:lnTo>
                    <a:pt x="616" y="278"/>
                  </a:lnTo>
                  <a:lnTo>
                    <a:pt x="621" y="282"/>
                  </a:lnTo>
                  <a:lnTo>
                    <a:pt x="627" y="286"/>
                  </a:lnTo>
                  <a:lnTo>
                    <a:pt x="632" y="289"/>
                  </a:lnTo>
                  <a:lnTo>
                    <a:pt x="638" y="291"/>
                  </a:lnTo>
                  <a:lnTo>
                    <a:pt x="644" y="293"/>
                  </a:lnTo>
                  <a:lnTo>
                    <a:pt x="652" y="294"/>
                  </a:lnTo>
                  <a:lnTo>
                    <a:pt x="659" y="294"/>
                  </a:lnTo>
                  <a:lnTo>
                    <a:pt x="666" y="294"/>
                  </a:lnTo>
                  <a:lnTo>
                    <a:pt x="674" y="293"/>
                  </a:lnTo>
                  <a:lnTo>
                    <a:pt x="680" y="291"/>
                  </a:lnTo>
                  <a:lnTo>
                    <a:pt x="687" y="289"/>
                  </a:lnTo>
                  <a:lnTo>
                    <a:pt x="692" y="286"/>
                  </a:lnTo>
                  <a:lnTo>
                    <a:pt x="697" y="282"/>
                  </a:lnTo>
                  <a:lnTo>
                    <a:pt x="702" y="278"/>
                  </a:lnTo>
                  <a:lnTo>
                    <a:pt x="706" y="273"/>
                  </a:lnTo>
                  <a:close/>
                  <a:moveTo>
                    <a:pt x="1153" y="189"/>
                  </a:moveTo>
                  <a:lnTo>
                    <a:pt x="1153" y="308"/>
                  </a:lnTo>
                  <a:lnTo>
                    <a:pt x="1152" y="313"/>
                  </a:lnTo>
                  <a:lnTo>
                    <a:pt x="1151" y="317"/>
                  </a:lnTo>
                  <a:lnTo>
                    <a:pt x="1149" y="321"/>
                  </a:lnTo>
                  <a:lnTo>
                    <a:pt x="1147" y="325"/>
                  </a:lnTo>
                  <a:lnTo>
                    <a:pt x="1143" y="327"/>
                  </a:lnTo>
                  <a:lnTo>
                    <a:pt x="1139" y="328"/>
                  </a:lnTo>
                  <a:lnTo>
                    <a:pt x="1134" y="330"/>
                  </a:lnTo>
                  <a:lnTo>
                    <a:pt x="1129" y="330"/>
                  </a:lnTo>
                  <a:lnTo>
                    <a:pt x="1125" y="330"/>
                  </a:lnTo>
                  <a:lnTo>
                    <a:pt x="1120" y="328"/>
                  </a:lnTo>
                  <a:lnTo>
                    <a:pt x="1116" y="327"/>
                  </a:lnTo>
                  <a:lnTo>
                    <a:pt x="1113" y="325"/>
                  </a:lnTo>
                  <a:lnTo>
                    <a:pt x="1110" y="321"/>
                  </a:lnTo>
                  <a:lnTo>
                    <a:pt x="1108" y="317"/>
                  </a:lnTo>
                  <a:lnTo>
                    <a:pt x="1107" y="313"/>
                  </a:lnTo>
                  <a:lnTo>
                    <a:pt x="1107" y="308"/>
                  </a:lnTo>
                  <a:lnTo>
                    <a:pt x="1107" y="189"/>
                  </a:lnTo>
                  <a:lnTo>
                    <a:pt x="1106" y="176"/>
                  </a:lnTo>
                  <a:lnTo>
                    <a:pt x="1104" y="169"/>
                  </a:lnTo>
                  <a:lnTo>
                    <a:pt x="1104" y="164"/>
                  </a:lnTo>
                  <a:lnTo>
                    <a:pt x="1101" y="155"/>
                  </a:lnTo>
                  <a:lnTo>
                    <a:pt x="1099" y="152"/>
                  </a:lnTo>
                  <a:lnTo>
                    <a:pt x="1097" y="148"/>
                  </a:lnTo>
                  <a:lnTo>
                    <a:pt x="1094" y="145"/>
                  </a:lnTo>
                  <a:lnTo>
                    <a:pt x="1090" y="143"/>
                  </a:lnTo>
                  <a:lnTo>
                    <a:pt x="1088" y="140"/>
                  </a:lnTo>
                  <a:lnTo>
                    <a:pt x="1084" y="139"/>
                  </a:lnTo>
                  <a:lnTo>
                    <a:pt x="1079" y="137"/>
                  </a:lnTo>
                  <a:lnTo>
                    <a:pt x="1075" y="136"/>
                  </a:lnTo>
                  <a:lnTo>
                    <a:pt x="1070" y="136"/>
                  </a:lnTo>
                  <a:lnTo>
                    <a:pt x="1065" y="136"/>
                  </a:lnTo>
                  <a:lnTo>
                    <a:pt x="1058" y="136"/>
                  </a:lnTo>
                  <a:lnTo>
                    <a:pt x="1053" y="136"/>
                  </a:lnTo>
                  <a:lnTo>
                    <a:pt x="1047" y="137"/>
                  </a:lnTo>
                  <a:lnTo>
                    <a:pt x="1042" y="140"/>
                  </a:lnTo>
                  <a:lnTo>
                    <a:pt x="1038" y="143"/>
                  </a:lnTo>
                  <a:lnTo>
                    <a:pt x="1033" y="145"/>
                  </a:lnTo>
                  <a:lnTo>
                    <a:pt x="1029" y="149"/>
                  </a:lnTo>
                  <a:lnTo>
                    <a:pt x="1025" y="153"/>
                  </a:lnTo>
                  <a:lnTo>
                    <a:pt x="1021" y="158"/>
                  </a:lnTo>
                  <a:lnTo>
                    <a:pt x="1019" y="162"/>
                  </a:lnTo>
                  <a:lnTo>
                    <a:pt x="1016" y="167"/>
                  </a:lnTo>
                  <a:lnTo>
                    <a:pt x="1014" y="173"/>
                  </a:lnTo>
                  <a:lnTo>
                    <a:pt x="1012" y="180"/>
                  </a:lnTo>
                  <a:lnTo>
                    <a:pt x="1011" y="186"/>
                  </a:lnTo>
                  <a:lnTo>
                    <a:pt x="1011" y="193"/>
                  </a:lnTo>
                  <a:lnTo>
                    <a:pt x="1010" y="200"/>
                  </a:lnTo>
                  <a:lnTo>
                    <a:pt x="1010" y="308"/>
                  </a:lnTo>
                  <a:lnTo>
                    <a:pt x="1010" y="313"/>
                  </a:lnTo>
                  <a:lnTo>
                    <a:pt x="1008" y="317"/>
                  </a:lnTo>
                  <a:lnTo>
                    <a:pt x="1007" y="321"/>
                  </a:lnTo>
                  <a:lnTo>
                    <a:pt x="1003" y="325"/>
                  </a:lnTo>
                  <a:lnTo>
                    <a:pt x="1001" y="327"/>
                  </a:lnTo>
                  <a:lnTo>
                    <a:pt x="997" y="328"/>
                  </a:lnTo>
                  <a:lnTo>
                    <a:pt x="992" y="330"/>
                  </a:lnTo>
                  <a:lnTo>
                    <a:pt x="987" y="330"/>
                  </a:lnTo>
                  <a:lnTo>
                    <a:pt x="981" y="330"/>
                  </a:lnTo>
                  <a:lnTo>
                    <a:pt x="978" y="328"/>
                  </a:lnTo>
                  <a:lnTo>
                    <a:pt x="974" y="327"/>
                  </a:lnTo>
                  <a:lnTo>
                    <a:pt x="970" y="325"/>
                  </a:lnTo>
                  <a:lnTo>
                    <a:pt x="967" y="321"/>
                  </a:lnTo>
                  <a:lnTo>
                    <a:pt x="965" y="317"/>
                  </a:lnTo>
                  <a:lnTo>
                    <a:pt x="965" y="313"/>
                  </a:lnTo>
                  <a:lnTo>
                    <a:pt x="964" y="308"/>
                  </a:lnTo>
                  <a:lnTo>
                    <a:pt x="964" y="189"/>
                  </a:lnTo>
                  <a:lnTo>
                    <a:pt x="964" y="176"/>
                  </a:lnTo>
                  <a:lnTo>
                    <a:pt x="962" y="169"/>
                  </a:lnTo>
                  <a:lnTo>
                    <a:pt x="961" y="164"/>
                  </a:lnTo>
                  <a:lnTo>
                    <a:pt x="958" y="155"/>
                  </a:lnTo>
                  <a:lnTo>
                    <a:pt x="956" y="152"/>
                  </a:lnTo>
                  <a:lnTo>
                    <a:pt x="953" y="148"/>
                  </a:lnTo>
                  <a:lnTo>
                    <a:pt x="951" y="145"/>
                  </a:lnTo>
                  <a:lnTo>
                    <a:pt x="948" y="143"/>
                  </a:lnTo>
                  <a:lnTo>
                    <a:pt x="944" y="140"/>
                  </a:lnTo>
                  <a:lnTo>
                    <a:pt x="940" y="139"/>
                  </a:lnTo>
                  <a:lnTo>
                    <a:pt x="937" y="137"/>
                  </a:lnTo>
                  <a:lnTo>
                    <a:pt x="932" y="136"/>
                  </a:lnTo>
                  <a:lnTo>
                    <a:pt x="928" y="136"/>
                  </a:lnTo>
                  <a:lnTo>
                    <a:pt x="923" y="136"/>
                  </a:lnTo>
                  <a:lnTo>
                    <a:pt x="916" y="136"/>
                  </a:lnTo>
                  <a:lnTo>
                    <a:pt x="910" y="136"/>
                  </a:lnTo>
                  <a:lnTo>
                    <a:pt x="905" y="137"/>
                  </a:lnTo>
                  <a:lnTo>
                    <a:pt x="899" y="140"/>
                  </a:lnTo>
                  <a:lnTo>
                    <a:pt x="894" y="143"/>
                  </a:lnTo>
                  <a:lnTo>
                    <a:pt x="891" y="145"/>
                  </a:lnTo>
                  <a:lnTo>
                    <a:pt x="885" y="149"/>
                  </a:lnTo>
                  <a:lnTo>
                    <a:pt x="882" y="153"/>
                  </a:lnTo>
                  <a:lnTo>
                    <a:pt x="879" y="158"/>
                  </a:lnTo>
                  <a:lnTo>
                    <a:pt x="875" y="162"/>
                  </a:lnTo>
                  <a:lnTo>
                    <a:pt x="873" y="167"/>
                  </a:lnTo>
                  <a:lnTo>
                    <a:pt x="871" y="173"/>
                  </a:lnTo>
                  <a:lnTo>
                    <a:pt x="869" y="180"/>
                  </a:lnTo>
                  <a:lnTo>
                    <a:pt x="867" y="186"/>
                  </a:lnTo>
                  <a:lnTo>
                    <a:pt x="867" y="193"/>
                  </a:lnTo>
                  <a:lnTo>
                    <a:pt x="867" y="200"/>
                  </a:lnTo>
                  <a:lnTo>
                    <a:pt x="867" y="308"/>
                  </a:lnTo>
                  <a:lnTo>
                    <a:pt x="866" y="313"/>
                  </a:lnTo>
                  <a:lnTo>
                    <a:pt x="865" y="317"/>
                  </a:lnTo>
                  <a:lnTo>
                    <a:pt x="864" y="321"/>
                  </a:lnTo>
                  <a:lnTo>
                    <a:pt x="861" y="325"/>
                  </a:lnTo>
                  <a:lnTo>
                    <a:pt x="857" y="327"/>
                  </a:lnTo>
                  <a:lnTo>
                    <a:pt x="853" y="328"/>
                  </a:lnTo>
                  <a:lnTo>
                    <a:pt x="848" y="330"/>
                  </a:lnTo>
                  <a:lnTo>
                    <a:pt x="844" y="330"/>
                  </a:lnTo>
                  <a:lnTo>
                    <a:pt x="839" y="330"/>
                  </a:lnTo>
                  <a:lnTo>
                    <a:pt x="835" y="328"/>
                  </a:lnTo>
                  <a:lnTo>
                    <a:pt x="830" y="327"/>
                  </a:lnTo>
                  <a:lnTo>
                    <a:pt x="828" y="325"/>
                  </a:lnTo>
                  <a:lnTo>
                    <a:pt x="824" y="321"/>
                  </a:lnTo>
                  <a:lnTo>
                    <a:pt x="823" y="317"/>
                  </a:lnTo>
                  <a:lnTo>
                    <a:pt x="821" y="313"/>
                  </a:lnTo>
                  <a:lnTo>
                    <a:pt x="820" y="308"/>
                  </a:lnTo>
                  <a:lnTo>
                    <a:pt x="820" y="121"/>
                  </a:lnTo>
                  <a:lnTo>
                    <a:pt x="821" y="116"/>
                  </a:lnTo>
                  <a:lnTo>
                    <a:pt x="823" y="112"/>
                  </a:lnTo>
                  <a:lnTo>
                    <a:pt x="824" y="108"/>
                  </a:lnTo>
                  <a:lnTo>
                    <a:pt x="828" y="105"/>
                  </a:lnTo>
                  <a:lnTo>
                    <a:pt x="832" y="103"/>
                  </a:lnTo>
                  <a:lnTo>
                    <a:pt x="835" y="100"/>
                  </a:lnTo>
                  <a:lnTo>
                    <a:pt x="839" y="99"/>
                  </a:lnTo>
                  <a:lnTo>
                    <a:pt x="844" y="99"/>
                  </a:lnTo>
                  <a:lnTo>
                    <a:pt x="848" y="99"/>
                  </a:lnTo>
                  <a:lnTo>
                    <a:pt x="853" y="100"/>
                  </a:lnTo>
                  <a:lnTo>
                    <a:pt x="856" y="102"/>
                  </a:lnTo>
                  <a:lnTo>
                    <a:pt x="860" y="104"/>
                  </a:lnTo>
                  <a:lnTo>
                    <a:pt x="862" y="108"/>
                  </a:lnTo>
                  <a:lnTo>
                    <a:pt x="865" y="112"/>
                  </a:lnTo>
                  <a:lnTo>
                    <a:pt x="866" y="116"/>
                  </a:lnTo>
                  <a:lnTo>
                    <a:pt x="866" y="121"/>
                  </a:lnTo>
                  <a:lnTo>
                    <a:pt x="866" y="137"/>
                  </a:lnTo>
                  <a:lnTo>
                    <a:pt x="871" y="128"/>
                  </a:lnTo>
                  <a:lnTo>
                    <a:pt x="878" y="121"/>
                  </a:lnTo>
                  <a:lnTo>
                    <a:pt x="882" y="117"/>
                  </a:lnTo>
                  <a:lnTo>
                    <a:pt x="885" y="113"/>
                  </a:lnTo>
                  <a:lnTo>
                    <a:pt x="894" y="108"/>
                  </a:lnTo>
                  <a:lnTo>
                    <a:pt x="903" y="104"/>
                  </a:lnTo>
                  <a:lnTo>
                    <a:pt x="914" y="100"/>
                  </a:lnTo>
                  <a:lnTo>
                    <a:pt x="924" y="99"/>
                  </a:lnTo>
                  <a:lnTo>
                    <a:pt x="935" y="98"/>
                  </a:lnTo>
                  <a:lnTo>
                    <a:pt x="948" y="99"/>
                  </a:lnTo>
                  <a:lnTo>
                    <a:pt x="953" y="99"/>
                  </a:lnTo>
                  <a:lnTo>
                    <a:pt x="958" y="100"/>
                  </a:lnTo>
                  <a:lnTo>
                    <a:pt x="969" y="104"/>
                  </a:lnTo>
                  <a:lnTo>
                    <a:pt x="978" y="108"/>
                  </a:lnTo>
                  <a:lnTo>
                    <a:pt x="981" y="112"/>
                  </a:lnTo>
                  <a:lnTo>
                    <a:pt x="985" y="114"/>
                  </a:lnTo>
                  <a:lnTo>
                    <a:pt x="989" y="118"/>
                  </a:lnTo>
                  <a:lnTo>
                    <a:pt x="993" y="122"/>
                  </a:lnTo>
                  <a:lnTo>
                    <a:pt x="996" y="126"/>
                  </a:lnTo>
                  <a:lnTo>
                    <a:pt x="998" y="131"/>
                  </a:lnTo>
                  <a:lnTo>
                    <a:pt x="1003" y="141"/>
                  </a:lnTo>
                  <a:lnTo>
                    <a:pt x="1006" y="136"/>
                  </a:lnTo>
                  <a:lnTo>
                    <a:pt x="1008" y="132"/>
                  </a:lnTo>
                  <a:lnTo>
                    <a:pt x="1015" y="123"/>
                  </a:lnTo>
                  <a:lnTo>
                    <a:pt x="1024" y="116"/>
                  </a:lnTo>
                  <a:lnTo>
                    <a:pt x="1033" y="109"/>
                  </a:lnTo>
                  <a:lnTo>
                    <a:pt x="1043" y="104"/>
                  </a:lnTo>
                  <a:lnTo>
                    <a:pt x="1048" y="103"/>
                  </a:lnTo>
                  <a:lnTo>
                    <a:pt x="1053" y="100"/>
                  </a:lnTo>
                  <a:lnTo>
                    <a:pt x="1065" y="99"/>
                  </a:lnTo>
                  <a:lnTo>
                    <a:pt x="1071" y="98"/>
                  </a:lnTo>
                  <a:lnTo>
                    <a:pt x="1078" y="98"/>
                  </a:lnTo>
                  <a:lnTo>
                    <a:pt x="1087" y="98"/>
                  </a:lnTo>
                  <a:lnTo>
                    <a:pt x="1096" y="99"/>
                  </a:lnTo>
                  <a:lnTo>
                    <a:pt x="1099" y="100"/>
                  </a:lnTo>
                  <a:lnTo>
                    <a:pt x="1103" y="102"/>
                  </a:lnTo>
                  <a:lnTo>
                    <a:pt x="1111" y="104"/>
                  </a:lnTo>
                  <a:lnTo>
                    <a:pt x="1117" y="107"/>
                  </a:lnTo>
                  <a:lnTo>
                    <a:pt x="1124" y="111"/>
                  </a:lnTo>
                  <a:lnTo>
                    <a:pt x="1129" y="116"/>
                  </a:lnTo>
                  <a:lnTo>
                    <a:pt x="1134" y="121"/>
                  </a:lnTo>
                  <a:lnTo>
                    <a:pt x="1138" y="127"/>
                  </a:lnTo>
                  <a:lnTo>
                    <a:pt x="1142" y="134"/>
                  </a:lnTo>
                  <a:lnTo>
                    <a:pt x="1145" y="141"/>
                  </a:lnTo>
                  <a:lnTo>
                    <a:pt x="1148" y="149"/>
                  </a:lnTo>
                  <a:lnTo>
                    <a:pt x="1149" y="153"/>
                  </a:lnTo>
                  <a:lnTo>
                    <a:pt x="1151" y="158"/>
                  </a:lnTo>
                  <a:lnTo>
                    <a:pt x="1152" y="167"/>
                  </a:lnTo>
                  <a:lnTo>
                    <a:pt x="1153" y="177"/>
                  </a:lnTo>
                  <a:lnTo>
                    <a:pt x="1153" y="189"/>
                  </a:lnTo>
                  <a:close/>
                  <a:moveTo>
                    <a:pt x="1402" y="276"/>
                  </a:moveTo>
                  <a:lnTo>
                    <a:pt x="1404" y="278"/>
                  </a:lnTo>
                  <a:lnTo>
                    <a:pt x="1406" y="282"/>
                  </a:lnTo>
                  <a:lnTo>
                    <a:pt x="1406" y="285"/>
                  </a:lnTo>
                  <a:lnTo>
                    <a:pt x="1406" y="289"/>
                  </a:lnTo>
                  <a:lnTo>
                    <a:pt x="1406" y="293"/>
                  </a:lnTo>
                  <a:lnTo>
                    <a:pt x="1406" y="295"/>
                  </a:lnTo>
                  <a:lnTo>
                    <a:pt x="1404" y="299"/>
                  </a:lnTo>
                  <a:lnTo>
                    <a:pt x="1402" y="302"/>
                  </a:lnTo>
                  <a:lnTo>
                    <a:pt x="1399" y="304"/>
                  </a:lnTo>
                  <a:lnTo>
                    <a:pt x="1397" y="307"/>
                  </a:lnTo>
                  <a:lnTo>
                    <a:pt x="1390" y="312"/>
                  </a:lnTo>
                  <a:lnTo>
                    <a:pt x="1381" y="316"/>
                  </a:lnTo>
                  <a:lnTo>
                    <a:pt x="1372" y="319"/>
                  </a:lnTo>
                  <a:lnTo>
                    <a:pt x="1363" y="323"/>
                  </a:lnTo>
                  <a:lnTo>
                    <a:pt x="1354" y="326"/>
                  </a:lnTo>
                  <a:lnTo>
                    <a:pt x="1336" y="330"/>
                  </a:lnTo>
                  <a:lnTo>
                    <a:pt x="1327" y="331"/>
                  </a:lnTo>
                  <a:lnTo>
                    <a:pt x="1318" y="331"/>
                  </a:lnTo>
                  <a:lnTo>
                    <a:pt x="1306" y="330"/>
                  </a:lnTo>
                  <a:lnTo>
                    <a:pt x="1293" y="328"/>
                  </a:lnTo>
                  <a:lnTo>
                    <a:pt x="1281" y="326"/>
                  </a:lnTo>
                  <a:lnTo>
                    <a:pt x="1271" y="323"/>
                  </a:lnTo>
                  <a:lnTo>
                    <a:pt x="1261" y="318"/>
                  </a:lnTo>
                  <a:lnTo>
                    <a:pt x="1251" y="313"/>
                  </a:lnTo>
                  <a:lnTo>
                    <a:pt x="1242" y="307"/>
                  </a:lnTo>
                  <a:lnTo>
                    <a:pt x="1234" y="300"/>
                  </a:lnTo>
                  <a:lnTo>
                    <a:pt x="1227" y="291"/>
                  </a:lnTo>
                  <a:lnTo>
                    <a:pt x="1221" y="282"/>
                  </a:lnTo>
                  <a:lnTo>
                    <a:pt x="1216" y="273"/>
                  </a:lnTo>
                  <a:lnTo>
                    <a:pt x="1211" y="263"/>
                  </a:lnTo>
                  <a:lnTo>
                    <a:pt x="1208" y="252"/>
                  </a:lnTo>
                  <a:lnTo>
                    <a:pt x="1206" y="240"/>
                  </a:lnTo>
                  <a:lnTo>
                    <a:pt x="1204" y="228"/>
                  </a:lnTo>
                  <a:lnTo>
                    <a:pt x="1203" y="216"/>
                  </a:lnTo>
                  <a:lnTo>
                    <a:pt x="1203" y="207"/>
                  </a:lnTo>
                  <a:lnTo>
                    <a:pt x="1204" y="198"/>
                  </a:lnTo>
                  <a:lnTo>
                    <a:pt x="1206" y="190"/>
                  </a:lnTo>
                  <a:lnTo>
                    <a:pt x="1207" y="182"/>
                  </a:lnTo>
                  <a:lnTo>
                    <a:pt x="1211" y="168"/>
                  </a:lnTo>
                  <a:lnTo>
                    <a:pt x="1213" y="161"/>
                  </a:lnTo>
                  <a:lnTo>
                    <a:pt x="1217" y="154"/>
                  </a:lnTo>
                  <a:lnTo>
                    <a:pt x="1225" y="141"/>
                  </a:lnTo>
                  <a:lnTo>
                    <a:pt x="1229" y="136"/>
                  </a:lnTo>
                  <a:lnTo>
                    <a:pt x="1233" y="130"/>
                  </a:lnTo>
                  <a:lnTo>
                    <a:pt x="1238" y="126"/>
                  </a:lnTo>
                  <a:lnTo>
                    <a:pt x="1243" y="121"/>
                  </a:lnTo>
                  <a:lnTo>
                    <a:pt x="1249" y="117"/>
                  </a:lnTo>
                  <a:lnTo>
                    <a:pt x="1254" y="113"/>
                  </a:lnTo>
                  <a:lnTo>
                    <a:pt x="1261" y="109"/>
                  </a:lnTo>
                  <a:lnTo>
                    <a:pt x="1267" y="107"/>
                  </a:lnTo>
                  <a:lnTo>
                    <a:pt x="1275" y="104"/>
                  </a:lnTo>
                  <a:lnTo>
                    <a:pt x="1281" y="102"/>
                  </a:lnTo>
                  <a:lnTo>
                    <a:pt x="1288" y="100"/>
                  </a:lnTo>
                  <a:lnTo>
                    <a:pt x="1295" y="99"/>
                  </a:lnTo>
                  <a:lnTo>
                    <a:pt x="1311" y="98"/>
                  </a:lnTo>
                  <a:lnTo>
                    <a:pt x="1321" y="99"/>
                  </a:lnTo>
                  <a:lnTo>
                    <a:pt x="1333" y="100"/>
                  </a:lnTo>
                  <a:lnTo>
                    <a:pt x="1342" y="102"/>
                  </a:lnTo>
                  <a:lnTo>
                    <a:pt x="1350" y="105"/>
                  </a:lnTo>
                  <a:lnTo>
                    <a:pt x="1359" y="109"/>
                  </a:lnTo>
                  <a:lnTo>
                    <a:pt x="1367" y="114"/>
                  </a:lnTo>
                  <a:lnTo>
                    <a:pt x="1375" y="119"/>
                  </a:lnTo>
                  <a:lnTo>
                    <a:pt x="1381" y="127"/>
                  </a:lnTo>
                  <a:lnTo>
                    <a:pt x="1388" y="135"/>
                  </a:lnTo>
                  <a:lnTo>
                    <a:pt x="1393" y="143"/>
                  </a:lnTo>
                  <a:lnTo>
                    <a:pt x="1398" y="152"/>
                  </a:lnTo>
                  <a:lnTo>
                    <a:pt x="1402" y="161"/>
                  </a:lnTo>
                  <a:lnTo>
                    <a:pt x="1404" y="171"/>
                  </a:lnTo>
                  <a:lnTo>
                    <a:pt x="1407" y="181"/>
                  </a:lnTo>
                  <a:lnTo>
                    <a:pt x="1408" y="193"/>
                  </a:lnTo>
                  <a:lnTo>
                    <a:pt x="1408" y="205"/>
                  </a:lnTo>
                  <a:lnTo>
                    <a:pt x="1408" y="209"/>
                  </a:lnTo>
                  <a:lnTo>
                    <a:pt x="1407" y="213"/>
                  </a:lnTo>
                  <a:lnTo>
                    <a:pt x="1406" y="216"/>
                  </a:lnTo>
                  <a:lnTo>
                    <a:pt x="1404" y="217"/>
                  </a:lnTo>
                  <a:lnTo>
                    <a:pt x="1404" y="218"/>
                  </a:lnTo>
                  <a:lnTo>
                    <a:pt x="1402" y="221"/>
                  </a:lnTo>
                  <a:lnTo>
                    <a:pt x="1399" y="222"/>
                  </a:lnTo>
                  <a:lnTo>
                    <a:pt x="1395" y="223"/>
                  </a:lnTo>
                  <a:lnTo>
                    <a:pt x="1391" y="223"/>
                  </a:lnTo>
                  <a:lnTo>
                    <a:pt x="1249" y="223"/>
                  </a:lnTo>
                  <a:lnTo>
                    <a:pt x="1251" y="232"/>
                  </a:lnTo>
                  <a:lnTo>
                    <a:pt x="1252" y="240"/>
                  </a:lnTo>
                  <a:lnTo>
                    <a:pt x="1253" y="248"/>
                  </a:lnTo>
                  <a:lnTo>
                    <a:pt x="1256" y="254"/>
                  </a:lnTo>
                  <a:lnTo>
                    <a:pt x="1258" y="260"/>
                  </a:lnTo>
                  <a:lnTo>
                    <a:pt x="1261" y="267"/>
                  </a:lnTo>
                  <a:lnTo>
                    <a:pt x="1265" y="272"/>
                  </a:lnTo>
                  <a:lnTo>
                    <a:pt x="1268" y="277"/>
                  </a:lnTo>
                  <a:lnTo>
                    <a:pt x="1274" y="281"/>
                  </a:lnTo>
                  <a:lnTo>
                    <a:pt x="1279" y="285"/>
                  </a:lnTo>
                  <a:lnTo>
                    <a:pt x="1284" y="287"/>
                  </a:lnTo>
                  <a:lnTo>
                    <a:pt x="1290" y="290"/>
                  </a:lnTo>
                  <a:lnTo>
                    <a:pt x="1297" y="293"/>
                  </a:lnTo>
                  <a:lnTo>
                    <a:pt x="1303" y="294"/>
                  </a:lnTo>
                  <a:lnTo>
                    <a:pt x="1311" y="294"/>
                  </a:lnTo>
                  <a:lnTo>
                    <a:pt x="1318" y="294"/>
                  </a:lnTo>
                  <a:lnTo>
                    <a:pt x="1326" y="294"/>
                  </a:lnTo>
                  <a:lnTo>
                    <a:pt x="1334" y="294"/>
                  </a:lnTo>
                  <a:lnTo>
                    <a:pt x="1342" y="291"/>
                  </a:lnTo>
                  <a:lnTo>
                    <a:pt x="1348" y="290"/>
                  </a:lnTo>
                  <a:lnTo>
                    <a:pt x="1361" y="285"/>
                  </a:lnTo>
                  <a:lnTo>
                    <a:pt x="1374" y="278"/>
                  </a:lnTo>
                  <a:lnTo>
                    <a:pt x="1381" y="275"/>
                  </a:lnTo>
                  <a:lnTo>
                    <a:pt x="1386" y="272"/>
                  </a:lnTo>
                  <a:lnTo>
                    <a:pt x="1389" y="271"/>
                  </a:lnTo>
                  <a:lnTo>
                    <a:pt x="1391" y="271"/>
                  </a:lnTo>
                  <a:lnTo>
                    <a:pt x="1394" y="271"/>
                  </a:lnTo>
                  <a:lnTo>
                    <a:pt x="1398" y="272"/>
                  </a:lnTo>
                  <a:lnTo>
                    <a:pt x="1402" y="276"/>
                  </a:lnTo>
                  <a:close/>
                  <a:moveTo>
                    <a:pt x="1268" y="149"/>
                  </a:moveTo>
                  <a:lnTo>
                    <a:pt x="1262" y="158"/>
                  </a:lnTo>
                  <a:lnTo>
                    <a:pt x="1258" y="163"/>
                  </a:lnTo>
                  <a:lnTo>
                    <a:pt x="1256" y="169"/>
                  </a:lnTo>
                  <a:lnTo>
                    <a:pt x="1252" y="182"/>
                  </a:lnTo>
                  <a:lnTo>
                    <a:pt x="1249" y="196"/>
                  </a:lnTo>
                  <a:lnTo>
                    <a:pt x="1368" y="196"/>
                  </a:lnTo>
                  <a:lnTo>
                    <a:pt x="1367" y="189"/>
                  </a:lnTo>
                  <a:lnTo>
                    <a:pt x="1367" y="182"/>
                  </a:lnTo>
                  <a:lnTo>
                    <a:pt x="1365" y="176"/>
                  </a:lnTo>
                  <a:lnTo>
                    <a:pt x="1363" y="169"/>
                  </a:lnTo>
                  <a:lnTo>
                    <a:pt x="1361" y="163"/>
                  </a:lnTo>
                  <a:lnTo>
                    <a:pt x="1358" y="158"/>
                  </a:lnTo>
                  <a:lnTo>
                    <a:pt x="1356" y="153"/>
                  </a:lnTo>
                  <a:lnTo>
                    <a:pt x="1352" y="149"/>
                  </a:lnTo>
                  <a:lnTo>
                    <a:pt x="1348" y="145"/>
                  </a:lnTo>
                  <a:lnTo>
                    <a:pt x="1344" y="141"/>
                  </a:lnTo>
                  <a:lnTo>
                    <a:pt x="1340" y="139"/>
                  </a:lnTo>
                  <a:lnTo>
                    <a:pt x="1335" y="136"/>
                  </a:lnTo>
                  <a:lnTo>
                    <a:pt x="1330" y="135"/>
                  </a:lnTo>
                  <a:lnTo>
                    <a:pt x="1324" y="134"/>
                  </a:lnTo>
                  <a:lnTo>
                    <a:pt x="1318" y="132"/>
                  </a:lnTo>
                  <a:lnTo>
                    <a:pt x="1312" y="132"/>
                  </a:lnTo>
                  <a:lnTo>
                    <a:pt x="1306" y="132"/>
                  </a:lnTo>
                  <a:lnTo>
                    <a:pt x="1299" y="134"/>
                  </a:lnTo>
                  <a:lnTo>
                    <a:pt x="1293" y="135"/>
                  </a:lnTo>
                  <a:lnTo>
                    <a:pt x="1288" y="136"/>
                  </a:lnTo>
                  <a:lnTo>
                    <a:pt x="1283" y="139"/>
                  </a:lnTo>
                  <a:lnTo>
                    <a:pt x="1277" y="141"/>
                  </a:lnTo>
                  <a:lnTo>
                    <a:pt x="1274" y="145"/>
                  </a:lnTo>
                  <a:lnTo>
                    <a:pt x="1268" y="149"/>
                  </a:lnTo>
                  <a:close/>
                  <a:moveTo>
                    <a:pt x="1659" y="189"/>
                  </a:moveTo>
                  <a:lnTo>
                    <a:pt x="1659" y="308"/>
                  </a:lnTo>
                  <a:lnTo>
                    <a:pt x="1659" y="313"/>
                  </a:lnTo>
                  <a:lnTo>
                    <a:pt x="1658" y="317"/>
                  </a:lnTo>
                  <a:lnTo>
                    <a:pt x="1657" y="321"/>
                  </a:lnTo>
                  <a:lnTo>
                    <a:pt x="1654" y="325"/>
                  </a:lnTo>
                  <a:lnTo>
                    <a:pt x="1650" y="327"/>
                  </a:lnTo>
                  <a:lnTo>
                    <a:pt x="1646" y="328"/>
                  </a:lnTo>
                  <a:lnTo>
                    <a:pt x="1641" y="330"/>
                  </a:lnTo>
                  <a:lnTo>
                    <a:pt x="1636" y="330"/>
                  </a:lnTo>
                  <a:lnTo>
                    <a:pt x="1631" y="330"/>
                  </a:lnTo>
                  <a:lnTo>
                    <a:pt x="1627" y="328"/>
                  </a:lnTo>
                  <a:lnTo>
                    <a:pt x="1623" y="326"/>
                  </a:lnTo>
                  <a:lnTo>
                    <a:pt x="1620" y="323"/>
                  </a:lnTo>
                  <a:lnTo>
                    <a:pt x="1617" y="321"/>
                  </a:lnTo>
                  <a:lnTo>
                    <a:pt x="1616" y="317"/>
                  </a:lnTo>
                  <a:lnTo>
                    <a:pt x="1614" y="313"/>
                  </a:lnTo>
                  <a:lnTo>
                    <a:pt x="1613" y="308"/>
                  </a:lnTo>
                  <a:lnTo>
                    <a:pt x="1613" y="191"/>
                  </a:lnTo>
                  <a:lnTo>
                    <a:pt x="1613" y="177"/>
                  </a:lnTo>
                  <a:lnTo>
                    <a:pt x="1612" y="172"/>
                  </a:lnTo>
                  <a:lnTo>
                    <a:pt x="1611" y="166"/>
                  </a:lnTo>
                  <a:lnTo>
                    <a:pt x="1607" y="157"/>
                  </a:lnTo>
                  <a:lnTo>
                    <a:pt x="1605" y="153"/>
                  </a:lnTo>
                  <a:lnTo>
                    <a:pt x="1603" y="149"/>
                  </a:lnTo>
                  <a:lnTo>
                    <a:pt x="1599" y="146"/>
                  </a:lnTo>
                  <a:lnTo>
                    <a:pt x="1597" y="143"/>
                  </a:lnTo>
                  <a:lnTo>
                    <a:pt x="1593" y="141"/>
                  </a:lnTo>
                  <a:lnTo>
                    <a:pt x="1588" y="139"/>
                  </a:lnTo>
                  <a:lnTo>
                    <a:pt x="1579" y="136"/>
                  </a:lnTo>
                  <a:lnTo>
                    <a:pt x="1573" y="136"/>
                  </a:lnTo>
                  <a:lnTo>
                    <a:pt x="1567" y="136"/>
                  </a:lnTo>
                  <a:lnTo>
                    <a:pt x="1561" y="136"/>
                  </a:lnTo>
                  <a:lnTo>
                    <a:pt x="1554" y="136"/>
                  </a:lnTo>
                  <a:lnTo>
                    <a:pt x="1548" y="137"/>
                  </a:lnTo>
                  <a:lnTo>
                    <a:pt x="1541" y="140"/>
                  </a:lnTo>
                  <a:lnTo>
                    <a:pt x="1536" y="143"/>
                  </a:lnTo>
                  <a:lnTo>
                    <a:pt x="1531" y="145"/>
                  </a:lnTo>
                  <a:lnTo>
                    <a:pt x="1526" y="149"/>
                  </a:lnTo>
                  <a:lnTo>
                    <a:pt x="1522" y="153"/>
                  </a:lnTo>
                  <a:lnTo>
                    <a:pt x="1518" y="158"/>
                  </a:lnTo>
                  <a:lnTo>
                    <a:pt x="1514" y="163"/>
                  </a:lnTo>
                  <a:lnTo>
                    <a:pt x="1512" y="168"/>
                  </a:lnTo>
                  <a:lnTo>
                    <a:pt x="1509" y="173"/>
                  </a:lnTo>
                  <a:lnTo>
                    <a:pt x="1508" y="180"/>
                  </a:lnTo>
                  <a:lnTo>
                    <a:pt x="1507" y="186"/>
                  </a:lnTo>
                  <a:lnTo>
                    <a:pt x="1506" y="193"/>
                  </a:lnTo>
                  <a:lnTo>
                    <a:pt x="1506" y="200"/>
                  </a:lnTo>
                  <a:lnTo>
                    <a:pt x="1506" y="308"/>
                  </a:lnTo>
                  <a:lnTo>
                    <a:pt x="1504" y="313"/>
                  </a:lnTo>
                  <a:lnTo>
                    <a:pt x="1504" y="317"/>
                  </a:lnTo>
                  <a:lnTo>
                    <a:pt x="1502" y="321"/>
                  </a:lnTo>
                  <a:lnTo>
                    <a:pt x="1499" y="323"/>
                  </a:lnTo>
                  <a:lnTo>
                    <a:pt x="1495" y="326"/>
                  </a:lnTo>
                  <a:lnTo>
                    <a:pt x="1491" y="328"/>
                  </a:lnTo>
                  <a:lnTo>
                    <a:pt x="1488" y="330"/>
                  </a:lnTo>
                  <a:lnTo>
                    <a:pt x="1482" y="330"/>
                  </a:lnTo>
                  <a:lnTo>
                    <a:pt x="1477" y="330"/>
                  </a:lnTo>
                  <a:lnTo>
                    <a:pt x="1472" y="328"/>
                  </a:lnTo>
                  <a:lnTo>
                    <a:pt x="1471" y="327"/>
                  </a:lnTo>
                  <a:lnTo>
                    <a:pt x="1468" y="326"/>
                  </a:lnTo>
                  <a:lnTo>
                    <a:pt x="1466" y="323"/>
                  </a:lnTo>
                  <a:lnTo>
                    <a:pt x="1462" y="321"/>
                  </a:lnTo>
                  <a:lnTo>
                    <a:pt x="1461" y="317"/>
                  </a:lnTo>
                  <a:lnTo>
                    <a:pt x="1459" y="313"/>
                  </a:lnTo>
                  <a:lnTo>
                    <a:pt x="1459" y="308"/>
                  </a:lnTo>
                  <a:lnTo>
                    <a:pt x="1459" y="121"/>
                  </a:lnTo>
                  <a:lnTo>
                    <a:pt x="1459" y="117"/>
                  </a:lnTo>
                  <a:lnTo>
                    <a:pt x="1461" y="112"/>
                  </a:lnTo>
                  <a:lnTo>
                    <a:pt x="1463" y="108"/>
                  </a:lnTo>
                  <a:lnTo>
                    <a:pt x="1466" y="105"/>
                  </a:lnTo>
                  <a:lnTo>
                    <a:pt x="1470" y="103"/>
                  </a:lnTo>
                  <a:lnTo>
                    <a:pt x="1473" y="100"/>
                  </a:lnTo>
                  <a:lnTo>
                    <a:pt x="1477" y="99"/>
                  </a:lnTo>
                  <a:lnTo>
                    <a:pt x="1482" y="99"/>
                  </a:lnTo>
                  <a:lnTo>
                    <a:pt x="1488" y="99"/>
                  </a:lnTo>
                  <a:lnTo>
                    <a:pt x="1491" y="100"/>
                  </a:lnTo>
                  <a:lnTo>
                    <a:pt x="1495" y="103"/>
                  </a:lnTo>
                  <a:lnTo>
                    <a:pt x="1498" y="105"/>
                  </a:lnTo>
                  <a:lnTo>
                    <a:pt x="1500" y="108"/>
                  </a:lnTo>
                  <a:lnTo>
                    <a:pt x="1503" y="112"/>
                  </a:lnTo>
                  <a:lnTo>
                    <a:pt x="1503" y="114"/>
                  </a:lnTo>
                  <a:lnTo>
                    <a:pt x="1504" y="116"/>
                  </a:lnTo>
                  <a:lnTo>
                    <a:pt x="1504" y="121"/>
                  </a:lnTo>
                  <a:lnTo>
                    <a:pt x="1504" y="139"/>
                  </a:lnTo>
                  <a:lnTo>
                    <a:pt x="1511" y="130"/>
                  </a:lnTo>
                  <a:lnTo>
                    <a:pt x="1517" y="122"/>
                  </a:lnTo>
                  <a:lnTo>
                    <a:pt x="1526" y="114"/>
                  </a:lnTo>
                  <a:lnTo>
                    <a:pt x="1530" y="112"/>
                  </a:lnTo>
                  <a:lnTo>
                    <a:pt x="1535" y="108"/>
                  </a:lnTo>
                  <a:lnTo>
                    <a:pt x="1545" y="104"/>
                  </a:lnTo>
                  <a:lnTo>
                    <a:pt x="1550" y="102"/>
                  </a:lnTo>
                  <a:lnTo>
                    <a:pt x="1556" y="100"/>
                  </a:lnTo>
                  <a:lnTo>
                    <a:pt x="1562" y="99"/>
                  </a:lnTo>
                  <a:lnTo>
                    <a:pt x="1567" y="99"/>
                  </a:lnTo>
                  <a:lnTo>
                    <a:pt x="1580" y="98"/>
                  </a:lnTo>
                  <a:lnTo>
                    <a:pt x="1589" y="98"/>
                  </a:lnTo>
                  <a:lnTo>
                    <a:pt x="1598" y="99"/>
                  </a:lnTo>
                  <a:lnTo>
                    <a:pt x="1603" y="100"/>
                  </a:lnTo>
                  <a:lnTo>
                    <a:pt x="1607" y="102"/>
                  </a:lnTo>
                  <a:lnTo>
                    <a:pt x="1614" y="104"/>
                  </a:lnTo>
                  <a:lnTo>
                    <a:pt x="1622" y="107"/>
                  </a:lnTo>
                  <a:lnTo>
                    <a:pt x="1629" y="111"/>
                  </a:lnTo>
                  <a:lnTo>
                    <a:pt x="1635" y="116"/>
                  </a:lnTo>
                  <a:lnTo>
                    <a:pt x="1640" y="121"/>
                  </a:lnTo>
                  <a:lnTo>
                    <a:pt x="1644" y="127"/>
                  </a:lnTo>
                  <a:lnTo>
                    <a:pt x="1649" y="134"/>
                  </a:lnTo>
                  <a:lnTo>
                    <a:pt x="1652" y="141"/>
                  </a:lnTo>
                  <a:lnTo>
                    <a:pt x="1655" y="149"/>
                  </a:lnTo>
                  <a:lnTo>
                    <a:pt x="1657" y="158"/>
                  </a:lnTo>
                  <a:lnTo>
                    <a:pt x="1658" y="167"/>
                  </a:lnTo>
                  <a:lnTo>
                    <a:pt x="1659" y="177"/>
                  </a:lnTo>
                  <a:lnTo>
                    <a:pt x="1659" y="189"/>
                  </a:lnTo>
                  <a:close/>
                  <a:moveTo>
                    <a:pt x="2012" y="103"/>
                  </a:moveTo>
                  <a:lnTo>
                    <a:pt x="2017" y="100"/>
                  </a:lnTo>
                  <a:lnTo>
                    <a:pt x="2023" y="99"/>
                  </a:lnTo>
                  <a:lnTo>
                    <a:pt x="2027" y="100"/>
                  </a:lnTo>
                  <a:lnTo>
                    <a:pt x="2031" y="100"/>
                  </a:lnTo>
                  <a:lnTo>
                    <a:pt x="2035" y="103"/>
                  </a:lnTo>
                  <a:lnTo>
                    <a:pt x="2039" y="105"/>
                  </a:lnTo>
                  <a:lnTo>
                    <a:pt x="2041" y="108"/>
                  </a:lnTo>
                  <a:lnTo>
                    <a:pt x="2042" y="111"/>
                  </a:lnTo>
                  <a:lnTo>
                    <a:pt x="2044" y="112"/>
                  </a:lnTo>
                  <a:lnTo>
                    <a:pt x="2045" y="116"/>
                  </a:lnTo>
                  <a:lnTo>
                    <a:pt x="2045" y="119"/>
                  </a:lnTo>
                  <a:lnTo>
                    <a:pt x="2045" y="125"/>
                  </a:lnTo>
                  <a:lnTo>
                    <a:pt x="2044" y="128"/>
                  </a:lnTo>
                  <a:lnTo>
                    <a:pt x="1955" y="314"/>
                  </a:lnTo>
                  <a:lnTo>
                    <a:pt x="1954" y="318"/>
                  </a:lnTo>
                  <a:lnTo>
                    <a:pt x="1953" y="319"/>
                  </a:lnTo>
                  <a:lnTo>
                    <a:pt x="1951" y="321"/>
                  </a:lnTo>
                  <a:lnTo>
                    <a:pt x="1949" y="323"/>
                  </a:lnTo>
                  <a:lnTo>
                    <a:pt x="1945" y="326"/>
                  </a:lnTo>
                  <a:lnTo>
                    <a:pt x="1939" y="328"/>
                  </a:lnTo>
                  <a:lnTo>
                    <a:pt x="1931" y="330"/>
                  </a:lnTo>
                  <a:lnTo>
                    <a:pt x="1925" y="328"/>
                  </a:lnTo>
                  <a:lnTo>
                    <a:pt x="1918" y="326"/>
                  </a:lnTo>
                  <a:lnTo>
                    <a:pt x="1914" y="323"/>
                  </a:lnTo>
                  <a:lnTo>
                    <a:pt x="1912" y="321"/>
                  </a:lnTo>
                  <a:lnTo>
                    <a:pt x="1908" y="314"/>
                  </a:lnTo>
                  <a:lnTo>
                    <a:pt x="1819" y="128"/>
                  </a:lnTo>
                  <a:lnTo>
                    <a:pt x="1818" y="125"/>
                  </a:lnTo>
                  <a:lnTo>
                    <a:pt x="1818" y="119"/>
                  </a:lnTo>
                  <a:lnTo>
                    <a:pt x="1818" y="116"/>
                  </a:lnTo>
                  <a:lnTo>
                    <a:pt x="1819" y="112"/>
                  </a:lnTo>
                  <a:lnTo>
                    <a:pt x="1822" y="108"/>
                  </a:lnTo>
                  <a:lnTo>
                    <a:pt x="1826" y="105"/>
                  </a:lnTo>
                  <a:lnTo>
                    <a:pt x="1830" y="103"/>
                  </a:lnTo>
                  <a:lnTo>
                    <a:pt x="1834" y="100"/>
                  </a:lnTo>
                  <a:lnTo>
                    <a:pt x="1837" y="100"/>
                  </a:lnTo>
                  <a:lnTo>
                    <a:pt x="1843" y="99"/>
                  </a:lnTo>
                  <a:lnTo>
                    <a:pt x="1848" y="100"/>
                  </a:lnTo>
                  <a:lnTo>
                    <a:pt x="1851" y="102"/>
                  </a:lnTo>
                  <a:lnTo>
                    <a:pt x="1854" y="103"/>
                  </a:lnTo>
                  <a:lnTo>
                    <a:pt x="1857" y="104"/>
                  </a:lnTo>
                  <a:lnTo>
                    <a:pt x="1858" y="107"/>
                  </a:lnTo>
                  <a:lnTo>
                    <a:pt x="1862" y="112"/>
                  </a:lnTo>
                  <a:lnTo>
                    <a:pt x="1933" y="269"/>
                  </a:lnTo>
                  <a:lnTo>
                    <a:pt x="2004" y="113"/>
                  </a:lnTo>
                  <a:lnTo>
                    <a:pt x="2005" y="109"/>
                  </a:lnTo>
                  <a:lnTo>
                    <a:pt x="2007" y="107"/>
                  </a:lnTo>
                  <a:lnTo>
                    <a:pt x="2009" y="104"/>
                  </a:lnTo>
                  <a:lnTo>
                    <a:pt x="2012" y="103"/>
                  </a:lnTo>
                  <a:close/>
                  <a:moveTo>
                    <a:pt x="2240" y="121"/>
                  </a:moveTo>
                  <a:lnTo>
                    <a:pt x="2245" y="126"/>
                  </a:lnTo>
                  <a:lnTo>
                    <a:pt x="2249" y="134"/>
                  </a:lnTo>
                  <a:lnTo>
                    <a:pt x="2253" y="140"/>
                  </a:lnTo>
                  <a:lnTo>
                    <a:pt x="2256" y="149"/>
                  </a:lnTo>
                  <a:lnTo>
                    <a:pt x="2259" y="158"/>
                  </a:lnTo>
                  <a:lnTo>
                    <a:pt x="2260" y="167"/>
                  </a:lnTo>
                  <a:lnTo>
                    <a:pt x="2261" y="177"/>
                  </a:lnTo>
                  <a:lnTo>
                    <a:pt x="2261" y="189"/>
                  </a:lnTo>
                  <a:lnTo>
                    <a:pt x="2261" y="308"/>
                  </a:lnTo>
                  <a:lnTo>
                    <a:pt x="2261" y="313"/>
                  </a:lnTo>
                  <a:lnTo>
                    <a:pt x="2260" y="317"/>
                  </a:lnTo>
                  <a:lnTo>
                    <a:pt x="2258" y="321"/>
                  </a:lnTo>
                  <a:lnTo>
                    <a:pt x="2255" y="325"/>
                  </a:lnTo>
                  <a:lnTo>
                    <a:pt x="2253" y="327"/>
                  </a:lnTo>
                  <a:lnTo>
                    <a:pt x="2249" y="328"/>
                  </a:lnTo>
                  <a:lnTo>
                    <a:pt x="2244" y="330"/>
                  </a:lnTo>
                  <a:lnTo>
                    <a:pt x="2238" y="330"/>
                  </a:lnTo>
                  <a:lnTo>
                    <a:pt x="2235" y="330"/>
                  </a:lnTo>
                  <a:lnTo>
                    <a:pt x="2229" y="328"/>
                  </a:lnTo>
                  <a:lnTo>
                    <a:pt x="2226" y="326"/>
                  </a:lnTo>
                  <a:lnTo>
                    <a:pt x="2223" y="323"/>
                  </a:lnTo>
                  <a:lnTo>
                    <a:pt x="2220" y="321"/>
                  </a:lnTo>
                  <a:lnTo>
                    <a:pt x="2218" y="317"/>
                  </a:lnTo>
                  <a:lnTo>
                    <a:pt x="2218" y="313"/>
                  </a:lnTo>
                  <a:lnTo>
                    <a:pt x="2217" y="308"/>
                  </a:lnTo>
                  <a:lnTo>
                    <a:pt x="2217" y="291"/>
                  </a:lnTo>
                  <a:lnTo>
                    <a:pt x="2212" y="300"/>
                  </a:lnTo>
                  <a:lnTo>
                    <a:pt x="2206" y="308"/>
                  </a:lnTo>
                  <a:lnTo>
                    <a:pt x="2203" y="312"/>
                  </a:lnTo>
                  <a:lnTo>
                    <a:pt x="2199" y="314"/>
                  </a:lnTo>
                  <a:lnTo>
                    <a:pt x="2191" y="321"/>
                  </a:lnTo>
                  <a:lnTo>
                    <a:pt x="2182" y="325"/>
                  </a:lnTo>
                  <a:lnTo>
                    <a:pt x="2172" y="328"/>
                  </a:lnTo>
                  <a:lnTo>
                    <a:pt x="2167" y="330"/>
                  </a:lnTo>
                  <a:lnTo>
                    <a:pt x="2162" y="330"/>
                  </a:lnTo>
                  <a:lnTo>
                    <a:pt x="2151" y="331"/>
                  </a:lnTo>
                  <a:lnTo>
                    <a:pt x="2140" y="330"/>
                  </a:lnTo>
                  <a:lnTo>
                    <a:pt x="2130" y="328"/>
                  </a:lnTo>
                  <a:lnTo>
                    <a:pt x="2124" y="327"/>
                  </a:lnTo>
                  <a:lnTo>
                    <a:pt x="2119" y="326"/>
                  </a:lnTo>
                  <a:lnTo>
                    <a:pt x="2110" y="322"/>
                  </a:lnTo>
                  <a:lnTo>
                    <a:pt x="2101" y="317"/>
                  </a:lnTo>
                  <a:lnTo>
                    <a:pt x="2094" y="310"/>
                  </a:lnTo>
                  <a:lnTo>
                    <a:pt x="2087" y="304"/>
                  </a:lnTo>
                  <a:lnTo>
                    <a:pt x="2082" y="296"/>
                  </a:lnTo>
                  <a:lnTo>
                    <a:pt x="2077" y="289"/>
                  </a:lnTo>
                  <a:lnTo>
                    <a:pt x="2074" y="280"/>
                  </a:lnTo>
                  <a:lnTo>
                    <a:pt x="2073" y="275"/>
                  </a:lnTo>
                  <a:lnTo>
                    <a:pt x="2072" y="271"/>
                  </a:lnTo>
                  <a:lnTo>
                    <a:pt x="2072" y="260"/>
                  </a:lnTo>
                  <a:lnTo>
                    <a:pt x="2072" y="249"/>
                  </a:lnTo>
                  <a:lnTo>
                    <a:pt x="2074" y="239"/>
                  </a:lnTo>
                  <a:lnTo>
                    <a:pt x="2076" y="237"/>
                  </a:lnTo>
                  <a:lnTo>
                    <a:pt x="2077" y="235"/>
                  </a:lnTo>
                  <a:lnTo>
                    <a:pt x="2078" y="230"/>
                  </a:lnTo>
                  <a:lnTo>
                    <a:pt x="2081" y="226"/>
                  </a:lnTo>
                  <a:lnTo>
                    <a:pt x="2085" y="222"/>
                  </a:lnTo>
                  <a:lnTo>
                    <a:pt x="2087" y="219"/>
                  </a:lnTo>
                  <a:lnTo>
                    <a:pt x="2091" y="216"/>
                  </a:lnTo>
                  <a:lnTo>
                    <a:pt x="2101" y="211"/>
                  </a:lnTo>
                  <a:lnTo>
                    <a:pt x="2113" y="207"/>
                  </a:lnTo>
                  <a:lnTo>
                    <a:pt x="2126" y="203"/>
                  </a:lnTo>
                  <a:lnTo>
                    <a:pt x="2142" y="200"/>
                  </a:lnTo>
                  <a:lnTo>
                    <a:pt x="2160" y="198"/>
                  </a:lnTo>
                  <a:lnTo>
                    <a:pt x="2182" y="196"/>
                  </a:lnTo>
                  <a:lnTo>
                    <a:pt x="2206" y="196"/>
                  </a:lnTo>
                  <a:lnTo>
                    <a:pt x="2217" y="196"/>
                  </a:lnTo>
                  <a:lnTo>
                    <a:pt x="2217" y="184"/>
                  </a:lnTo>
                  <a:lnTo>
                    <a:pt x="2215" y="171"/>
                  </a:lnTo>
                  <a:lnTo>
                    <a:pt x="2215" y="166"/>
                  </a:lnTo>
                  <a:lnTo>
                    <a:pt x="2214" y="162"/>
                  </a:lnTo>
                  <a:lnTo>
                    <a:pt x="2210" y="153"/>
                  </a:lnTo>
                  <a:lnTo>
                    <a:pt x="2206" y="146"/>
                  </a:lnTo>
                  <a:lnTo>
                    <a:pt x="2203" y="144"/>
                  </a:lnTo>
                  <a:lnTo>
                    <a:pt x="2200" y="141"/>
                  </a:lnTo>
                  <a:lnTo>
                    <a:pt x="2192" y="137"/>
                  </a:lnTo>
                  <a:lnTo>
                    <a:pt x="2183" y="135"/>
                  </a:lnTo>
                  <a:lnTo>
                    <a:pt x="2172" y="135"/>
                  </a:lnTo>
                  <a:lnTo>
                    <a:pt x="2156" y="136"/>
                  </a:lnTo>
                  <a:lnTo>
                    <a:pt x="2149" y="137"/>
                  </a:lnTo>
                  <a:lnTo>
                    <a:pt x="2142" y="139"/>
                  </a:lnTo>
                  <a:lnTo>
                    <a:pt x="2127" y="144"/>
                  </a:lnTo>
                  <a:lnTo>
                    <a:pt x="2110" y="150"/>
                  </a:lnTo>
                  <a:lnTo>
                    <a:pt x="2105" y="154"/>
                  </a:lnTo>
                  <a:lnTo>
                    <a:pt x="2100" y="155"/>
                  </a:lnTo>
                  <a:lnTo>
                    <a:pt x="2096" y="157"/>
                  </a:lnTo>
                  <a:lnTo>
                    <a:pt x="2094" y="158"/>
                  </a:lnTo>
                  <a:lnTo>
                    <a:pt x="2090" y="158"/>
                  </a:lnTo>
                  <a:lnTo>
                    <a:pt x="2087" y="157"/>
                  </a:lnTo>
                  <a:lnTo>
                    <a:pt x="2085" y="155"/>
                  </a:lnTo>
                  <a:lnTo>
                    <a:pt x="2082" y="153"/>
                  </a:lnTo>
                  <a:lnTo>
                    <a:pt x="2080" y="150"/>
                  </a:lnTo>
                  <a:lnTo>
                    <a:pt x="2078" y="146"/>
                  </a:lnTo>
                  <a:lnTo>
                    <a:pt x="2078" y="144"/>
                  </a:lnTo>
                  <a:lnTo>
                    <a:pt x="2077" y="140"/>
                  </a:lnTo>
                  <a:lnTo>
                    <a:pt x="2078" y="136"/>
                  </a:lnTo>
                  <a:lnTo>
                    <a:pt x="2078" y="134"/>
                  </a:lnTo>
                  <a:lnTo>
                    <a:pt x="2081" y="127"/>
                  </a:lnTo>
                  <a:lnTo>
                    <a:pt x="2083" y="125"/>
                  </a:lnTo>
                  <a:lnTo>
                    <a:pt x="2086" y="122"/>
                  </a:lnTo>
                  <a:lnTo>
                    <a:pt x="2094" y="117"/>
                  </a:lnTo>
                  <a:lnTo>
                    <a:pt x="2112" y="109"/>
                  </a:lnTo>
                  <a:lnTo>
                    <a:pt x="2121" y="107"/>
                  </a:lnTo>
                  <a:lnTo>
                    <a:pt x="2132" y="103"/>
                  </a:lnTo>
                  <a:lnTo>
                    <a:pt x="2142" y="102"/>
                  </a:lnTo>
                  <a:lnTo>
                    <a:pt x="2153" y="99"/>
                  </a:lnTo>
                  <a:lnTo>
                    <a:pt x="2163" y="98"/>
                  </a:lnTo>
                  <a:lnTo>
                    <a:pt x="2173" y="98"/>
                  </a:lnTo>
                  <a:lnTo>
                    <a:pt x="2185" y="98"/>
                  </a:lnTo>
                  <a:lnTo>
                    <a:pt x="2194" y="99"/>
                  </a:lnTo>
                  <a:lnTo>
                    <a:pt x="2204" y="102"/>
                  </a:lnTo>
                  <a:lnTo>
                    <a:pt x="2213" y="104"/>
                  </a:lnTo>
                  <a:lnTo>
                    <a:pt x="2220" y="107"/>
                  </a:lnTo>
                  <a:lnTo>
                    <a:pt x="2227" y="111"/>
                  </a:lnTo>
                  <a:lnTo>
                    <a:pt x="2233" y="116"/>
                  </a:lnTo>
                  <a:lnTo>
                    <a:pt x="2240" y="121"/>
                  </a:lnTo>
                  <a:close/>
                  <a:moveTo>
                    <a:pt x="2200" y="278"/>
                  </a:moveTo>
                  <a:lnTo>
                    <a:pt x="2204" y="275"/>
                  </a:lnTo>
                  <a:lnTo>
                    <a:pt x="2208" y="269"/>
                  </a:lnTo>
                  <a:lnTo>
                    <a:pt x="2213" y="259"/>
                  </a:lnTo>
                  <a:lnTo>
                    <a:pt x="2215" y="248"/>
                  </a:lnTo>
                  <a:lnTo>
                    <a:pt x="2217" y="241"/>
                  </a:lnTo>
                  <a:lnTo>
                    <a:pt x="2217" y="235"/>
                  </a:lnTo>
                  <a:lnTo>
                    <a:pt x="2217" y="223"/>
                  </a:lnTo>
                  <a:lnTo>
                    <a:pt x="2208" y="223"/>
                  </a:lnTo>
                  <a:lnTo>
                    <a:pt x="2191" y="223"/>
                  </a:lnTo>
                  <a:lnTo>
                    <a:pt x="2177" y="223"/>
                  </a:lnTo>
                  <a:lnTo>
                    <a:pt x="2164" y="225"/>
                  </a:lnTo>
                  <a:lnTo>
                    <a:pt x="2153" y="226"/>
                  </a:lnTo>
                  <a:lnTo>
                    <a:pt x="2144" y="228"/>
                  </a:lnTo>
                  <a:lnTo>
                    <a:pt x="2137" y="230"/>
                  </a:lnTo>
                  <a:lnTo>
                    <a:pt x="2131" y="234"/>
                  </a:lnTo>
                  <a:lnTo>
                    <a:pt x="2126" y="237"/>
                  </a:lnTo>
                  <a:lnTo>
                    <a:pt x="2122" y="241"/>
                  </a:lnTo>
                  <a:lnTo>
                    <a:pt x="2119" y="246"/>
                  </a:lnTo>
                  <a:lnTo>
                    <a:pt x="2118" y="252"/>
                  </a:lnTo>
                  <a:lnTo>
                    <a:pt x="2118" y="259"/>
                  </a:lnTo>
                  <a:lnTo>
                    <a:pt x="2118" y="267"/>
                  </a:lnTo>
                  <a:lnTo>
                    <a:pt x="2121" y="273"/>
                  </a:lnTo>
                  <a:lnTo>
                    <a:pt x="2122" y="277"/>
                  </a:lnTo>
                  <a:lnTo>
                    <a:pt x="2124" y="280"/>
                  </a:lnTo>
                  <a:lnTo>
                    <a:pt x="2130" y="286"/>
                  </a:lnTo>
                  <a:lnTo>
                    <a:pt x="2136" y="290"/>
                  </a:lnTo>
                  <a:lnTo>
                    <a:pt x="2138" y="293"/>
                  </a:lnTo>
                  <a:lnTo>
                    <a:pt x="2142" y="294"/>
                  </a:lnTo>
                  <a:lnTo>
                    <a:pt x="2150" y="295"/>
                  </a:lnTo>
                  <a:lnTo>
                    <a:pt x="2159" y="296"/>
                  </a:lnTo>
                  <a:lnTo>
                    <a:pt x="2172" y="295"/>
                  </a:lnTo>
                  <a:lnTo>
                    <a:pt x="2177" y="294"/>
                  </a:lnTo>
                  <a:lnTo>
                    <a:pt x="2182" y="293"/>
                  </a:lnTo>
                  <a:lnTo>
                    <a:pt x="2187" y="290"/>
                  </a:lnTo>
                  <a:lnTo>
                    <a:pt x="2192" y="286"/>
                  </a:lnTo>
                  <a:lnTo>
                    <a:pt x="2196" y="284"/>
                  </a:lnTo>
                  <a:lnTo>
                    <a:pt x="2200" y="278"/>
                  </a:lnTo>
                  <a:close/>
                  <a:moveTo>
                    <a:pt x="2486" y="121"/>
                  </a:moveTo>
                  <a:lnTo>
                    <a:pt x="2491" y="126"/>
                  </a:lnTo>
                  <a:lnTo>
                    <a:pt x="2495" y="134"/>
                  </a:lnTo>
                  <a:lnTo>
                    <a:pt x="2499" y="140"/>
                  </a:lnTo>
                  <a:lnTo>
                    <a:pt x="2501" y="149"/>
                  </a:lnTo>
                  <a:lnTo>
                    <a:pt x="2504" y="158"/>
                  </a:lnTo>
                  <a:lnTo>
                    <a:pt x="2506" y="167"/>
                  </a:lnTo>
                  <a:lnTo>
                    <a:pt x="2506" y="177"/>
                  </a:lnTo>
                  <a:lnTo>
                    <a:pt x="2508" y="189"/>
                  </a:lnTo>
                  <a:lnTo>
                    <a:pt x="2508" y="308"/>
                  </a:lnTo>
                  <a:lnTo>
                    <a:pt x="2506" y="313"/>
                  </a:lnTo>
                  <a:lnTo>
                    <a:pt x="2505" y="317"/>
                  </a:lnTo>
                  <a:lnTo>
                    <a:pt x="2504" y="321"/>
                  </a:lnTo>
                  <a:lnTo>
                    <a:pt x="2501" y="325"/>
                  </a:lnTo>
                  <a:lnTo>
                    <a:pt x="2497" y="327"/>
                  </a:lnTo>
                  <a:lnTo>
                    <a:pt x="2493" y="328"/>
                  </a:lnTo>
                  <a:lnTo>
                    <a:pt x="2490" y="330"/>
                  </a:lnTo>
                  <a:lnTo>
                    <a:pt x="2484" y="330"/>
                  </a:lnTo>
                  <a:lnTo>
                    <a:pt x="2479" y="330"/>
                  </a:lnTo>
                  <a:lnTo>
                    <a:pt x="2475" y="328"/>
                  </a:lnTo>
                  <a:lnTo>
                    <a:pt x="2472" y="326"/>
                  </a:lnTo>
                  <a:lnTo>
                    <a:pt x="2468" y="323"/>
                  </a:lnTo>
                  <a:lnTo>
                    <a:pt x="2465" y="321"/>
                  </a:lnTo>
                  <a:lnTo>
                    <a:pt x="2464" y="317"/>
                  </a:lnTo>
                  <a:lnTo>
                    <a:pt x="2463" y="313"/>
                  </a:lnTo>
                  <a:lnTo>
                    <a:pt x="2463" y="308"/>
                  </a:lnTo>
                  <a:lnTo>
                    <a:pt x="2463" y="291"/>
                  </a:lnTo>
                  <a:lnTo>
                    <a:pt x="2458" y="300"/>
                  </a:lnTo>
                  <a:lnTo>
                    <a:pt x="2451" y="308"/>
                  </a:lnTo>
                  <a:lnTo>
                    <a:pt x="2449" y="312"/>
                  </a:lnTo>
                  <a:lnTo>
                    <a:pt x="2445" y="314"/>
                  </a:lnTo>
                  <a:lnTo>
                    <a:pt x="2437" y="321"/>
                  </a:lnTo>
                  <a:lnTo>
                    <a:pt x="2428" y="325"/>
                  </a:lnTo>
                  <a:lnTo>
                    <a:pt x="2418" y="328"/>
                  </a:lnTo>
                  <a:lnTo>
                    <a:pt x="2413" y="330"/>
                  </a:lnTo>
                  <a:lnTo>
                    <a:pt x="2408" y="330"/>
                  </a:lnTo>
                  <a:lnTo>
                    <a:pt x="2396" y="331"/>
                  </a:lnTo>
                  <a:lnTo>
                    <a:pt x="2386" y="330"/>
                  </a:lnTo>
                  <a:lnTo>
                    <a:pt x="2376" y="328"/>
                  </a:lnTo>
                  <a:lnTo>
                    <a:pt x="2370" y="327"/>
                  </a:lnTo>
                  <a:lnTo>
                    <a:pt x="2365" y="326"/>
                  </a:lnTo>
                  <a:lnTo>
                    <a:pt x="2356" y="322"/>
                  </a:lnTo>
                  <a:lnTo>
                    <a:pt x="2347" y="317"/>
                  </a:lnTo>
                  <a:lnTo>
                    <a:pt x="2340" y="310"/>
                  </a:lnTo>
                  <a:lnTo>
                    <a:pt x="2333" y="304"/>
                  </a:lnTo>
                  <a:lnTo>
                    <a:pt x="2327" y="296"/>
                  </a:lnTo>
                  <a:lnTo>
                    <a:pt x="2323" y="289"/>
                  </a:lnTo>
                  <a:lnTo>
                    <a:pt x="2319" y="280"/>
                  </a:lnTo>
                  <a:lnTo>
                    <a:pt x="2318" y="275"/>
                  </a:lnTo>
                  <a:lnTo>
                    <a:pt x="2318" y="271"/>
                  </a:lnTo>
                  <a:lnTo>
                    <a:pt x="2317" y="260"/>
                  </a:lnTo>
                  <a:lnTo>
                    <a:pt x="2318" y="249"/>
                  </a:lnTo>
                  <a:lnTo>
                    <a:pt x="2320" y="239"/>
                  </a:lnTo>
                  <a:lnTo>
                    <a:pt x="2320" y="237"/>
                  </a:lnTo>
                  <a:lnTo>
                    <a:pt x="2322" y="235"/>
                  </a:lnTo>
                  <a:lnTo>
                    <a:pt x="2324" y="230"/>
                  </a:lnTo>
                  <a:lnTo>
                    <a:pt x="2327" y="226"/>
                  </a:lnTo>
                  <a:lnTo>
                    <a:pt x="2329" y="222"/>
                  </a:lnTo>
                  <a:lnTo>
                    <a:pt x="2333" y="219"/>
                  </a:lnTo>
                  <a:lnTo>
                    <a:pt x="2337" y="216"/>
                  </a:lnTo>
                  <a:lnTo>
                    <a:pt x="2346" y="211"/>
                  </a:lnTo>
                  <a:lnTo>
                    <a:pt x="2358" y="207"/>
                  </a:lnTo>
                  <a:lnTo>
                    <a:pt x="2372" y="203"/>
                  </a:lnTo>
                  <a:lnTo>
                    <a:pt x="2387" y="200"/>
                  </a:lnTo>
                  <a:lnTo>
                    <a:pt x="2406" y="198"/>
                  </a:lnTo>
                  <a:lnTo>
                    <a:pt x="2427" y="196"/>
                  </a:lnTo>
                  <a:lnTo>
                    <a:pt x="2451" y="196"/>
                  </a:lnTo>
                  <a:lnTo>
                    <a:pt x="2461" y="196"/>
                  </a:lnTo>
                  <a:lnTo>
                    <a:pt x="2461" y="184"/>
                  </a:lnTo>
                  <a:lnTo>
                    <a:pt x="2461" y="171"/>
                  </a:lnTo>
                  <a:lnTo>
                    <a:pt x="2460" y="166"/>
                  </a:lnTo>
                  <a:lnTo>
                    <a:pt x="2459" y="162"/>
                  </a:lnTo>
                  <a:lnTo>
                    <a:pt x="2456" y="153"/>
                  </a:lnTo>
                  <a:lnTo>
                    <a:pt x="2451" y="146"/>
                  </a:lnTo>
                  <a:lnTo>
                    <a:pt x="2449" y="144"/>
                  </a:lnTo>
                  <a:lnTo>
                    <a:pt x="2445" y="141"/>
                  </a:lnTo>
                  <a:lnTo>
                    <a:pt x="2437" y="137"/>
                  </a:lnTo>
                  <a:lnTo>
                    <a:pt x="2428" y="135"/>
                  </a:lnTo>
                  <a:lnTo>
                    <a:pt x="2418" y="135"/>
                  </a:lnTo>
                  <a:lnTo>
                    <a:pt x="2402" y="136"/>
                  </a:lnTo>
                  <a:lnTo>
                    <a:pt x="2395" y="137"/>
                  </a:lnTo>
                  <a:lnTo>
                    <a:pt x="2387" y="139"/>
                  </a:lnTo>
                  <a:lnTo>
                    <a:pt x="2372" y="144"/>
                  </a:lnTo>
                  <a:lnTo>
                    <a:pt x="2356" y="150"/>
                  </a:lnTo>
                  <a:lnTo>
                    <a:pt x="2350" y="154"/>
                  </a:lnTo>
                  <a:lnTo>
                    <a:pt x="2346" y="155"/>
                  </a:lnTo>
                  <a:lnTo>
                    <a:pt x="2341" y="157"/>
                  </a:lnTo>
                  <a:lnTo>
                    <a:pt x="2338" y="158"/>
                  </a:lnTo>
                  <a:lnTo>
                    <a:pt x="2336" y="158"/>
                  </a:lnTo>
                  <a:lnTo>
                    <a:pt x="2332" y="157"/>
                  </a:lnTo>
                  <a:lnTo>
                    <a:pt x="2329" y="155"/>
                  </a:lnTo>
                  <a:lnTo>
                    <a:pt x="2327" y="153"/>
                  </a:lnTo>
                  <a:lnTo>
                    <a:pt x="2326" y="150"/>
                  </a:lnTo>
                  <a:lnTo>
                    <a:pt x="2324" y="146"/>
                  </a:lnTo>
                  <a:lnTo>
                    <a:pt x="2323" y="144"/>
                  </a:lnTo>
                  <a:lnTo>
                    <a:pt x="2323" y="140"/>
                  </a:lnTo>
                  <a:lnTo>
                    <a:pt x="2323" y="136"/>
                  </a:lnTo>
                  <a:lnTo>
                    <a:pt x="2324" y="134"/>
                  </a:lnTo>
                  <a:lnTo>
                    <a:pt x="2327" y="127"/>
                  </a:lnTo>
                  <a:lnTo>
                    <a:pt x="2329" y="125"/>
                  </a:lnTo>
                  <a:lnTo>
                    <a:pt x="2332" y="122"/>
                  </a:lnTo>
                  <a:lnTo>
                    <a:pt x="2340" y="117"/>
                  </a:lnTo>
                  <a:lnTo>
                    <a:pt x="2356" y="109"/>
                  </a:lnTo>
                  <a:lnTo>
                    <a:pt x="2367" y="107"/>
                  </a:lnTo>
                  <a:lnTo>
                    <a:pt x="2377" y="103"/>
                  </a:lnTo>
                  <a:lnTo>
                    <a:pt x="2388" y="102"/>
                  </a:lnTo>
                  <a:lnTo>
                    <a:pt x="2399" y="99"/>
                  </a:lnTo>
                  <a:lnTo>
                    <a:pt x="2409" y="98"/>
                  </a:lnTo>
                  <a:lnTo>
                    <a:pt x="2419" y="98"/>
                  </a:lnTo>
                  <a:lnTo>
                    <a:pt x="2429" y="98"/>
                  </a:lnTo>
                  <a:lnTo>
                    <a:pt x="2440" y="99"/>
                  </a:lnTo>
                  <a:lnTo>
                    <a:pt x="2449" y="102"/>
                  </a:lnTo>
                  <a:lnTo>
                    <a:pt x="2458" y="104"/>
                  </a:lnTo>
                  <a:lnTo>
                    <a:pt x="2465" y="107"/>
                  </a:lnTo>
                  <a:lnTo>
                    <a:pt x="2473" y="111"/>
                  </a:lnTo>
                  <a:lnTo>
                    <a:pt x="2479" y="116"/>
                  </a:lnTo>
                  <a:lnTo>
                    <a:pt x="2486" y="121"/>
                  </a:lnTo>
                  <a:close/>
                  <a:moveTo>
                    <a:pt x="2446" y="278"/>
                  </a:moveTo>
                  <a:lnTo>
                    <a:pt x="2450" y="275"/>
                  </a:lnTo>
                  <a:lnTo>
                    <a:pt x="2452" y="269"/>
                  </a:lnTo>
                  <a:lnTo>
                    <a:pt x="2458" y="259"/>
                  </a:lnTo>
                  <a:lnTo>
                    <a:pt x="2461" y="248"/>
                  </a:lnTo>
                  <a:lnTo>
                    <a:pt x="2461" y="241"/>
                  </a:lnTo>
                  <a:lnTo>
                    <a:pt x="2461" y="235"/>
                  </a:lnTo>
                  <a:lnTo>
                    <a:pt x="2461" y="223"/>
                  </a:lnTo>
                  <a:lnTo>
                    <a:pt x="2454" y="223"/>
                  </a:lnTo>
                  <a:lnTo>
                    <a:pt x="2437" y="223"/>
                  </a:lnTo>
                  <a:lnTo>
                    <a:pt x="2422" y="223"/>
                  </a:lnTo>
                  <a:lnTo>
                    <a:pt x="2409" y="225"/>
                  </a:lnTo>
                  <a:lnTo>
                    <a:pt x="2399" y="226"/>
                  </a:lnTo>
                  <a:lnTo>
                    <a:pt x="2390" y="228"/>
                  </a:lnTo>
                  <a:lnTo>
                    <a:pt x="2382" y="230"/>
                  </a:lnTo>
                  <a:lnTo>
                    <a:pt x="2376" y="234"/>
                  </a:lnTo>
                  <a:lnTo>
                    <a:pt x="2372" y="237"/>
                  </a:lnTo>
                  <a:lnTo>
                    <a:pt x="2368" y="241"/>
                  </a:lnTo>
                  <a:lnTo>
                    <a:pt x="2365" y="246"/>
                  </a:lnTo>
                  <a:lnTo>
                    <a:pt x="2364" y="252"/>
                  </a:lnTo>
                  <a:lnTo>
                    <a:pt x="2363" y="259"/>
                  </a:lnTo>
                  <a:lnTo>
                    <a:pt x="2364" y="267"/>
                  </a:lnTo>
                  <a:lnTo>
                    <a:pt x="2365" y="273"/>
                  </a:lnTo>
                  <a:lnTo>
                    <a:pt x="2368" y="277"/>
                  </a:lnTo>
                  <a:lnTo>
                    <a:pt x="2369" y="280"/>
                  </a:lnTo>
                  <a:lnTo>
                    <a:pt x="2374" y="286"/>
                  </a:lnTo>
                  <a:lnTo>
                    <a:pt x="2381" y="290"/>
                  </a:lnTo>
                  <a:lnTo>
                    <a:pt x="2385" y="293"/>
                  </a:lnTo>
                  <a:lnTo>
                    <a:pt x="2388" y="294"/>
                  </a:lnTo>
                  <a:lnTo>
                    <a:pt x="2396" y="295"/>
                  </a:lnTo>
                  <a:lnTo>
                    <a:pt x="2405" y="296"/>
                  </a:lnTo>
                  <a:lnTo>
                    <a:pt x="2417" y="295"/>
                  </a:lnTo>
                  <a:lnTo>
                    <a:pt x="2422" y="294"/>
                  </a:lnTo>
                  <a:lnTo>
                    <a:pt x="2428" y="293"/>
                  </a:lnTo>
                  <a:lnTo>
                    <a:pt x="2433" y="290"/>
                  </a:lnTo>
                  <a:lnTo>
                    <a:pt x="2437" y="286"/>
                  </a:lnTo>
                  <a:lnTo>
                    <a:pt x="2442" y="284"/>
                  </a:lnTo>
                  <a:lnTo>
                    <a:pt x="2446" y="278"/>
                  </a:lnTo>
                  <a:close/>
                  <a:moveTo>
                    <a:pt x="2572" y="312"/>
                  </a:moveTo>
                  <a:lnTo>
                    <a:pt x="2568" y="309"/>
                  </a:lnTo>
                  <a:lnTo>
                    <a:pt x="2565" y="307"/>
                  </a:lnTo>
                  <a:lnTo>
                    <a:pt x="2563" y="304"/>
                  </a:lnTo>
                  <a:lnTo>
                    <a:pt x="2560" y="300"/>
                  </a:lnTo>
                  <a:lnTo>
                    <a:pt x="2559" y="298"/>
                  </a:lnTo>
                  <a:lnTo>
                    <a:pt x="2557" y="295"/>
                  </a:lnTo>
                  <a:lnTo>
                    <a:pt x="2556" y="291"/>
                  </a:lnTo>
                  <a:lnTo>
                    <a:pt x="2556" y="289"/>
                  </a:lnTo>
                  <a:lnTo>
                    <a:pt x="2556" y="285"/>
                  </a:lnTo>
                  <a:lnTo>
                    <a:pt x="2557" y="282"/>
                  </a:lnTo>
                  <a:lnTo>
                    <a:pt x="2559" y="278"/>
                  </a:lnTo>
                  <a:lnTo>
                    <a:pt x="2560" y="277"/>
                  </a:lnTo>
                  <a:lnTo>
                    <a:pt x="2560" y="276"/>
                  </a:lnTo>
                  <a:lnTo>
                    <a:pt x="2563" y="273"/>
                  </a:lnTo>
                  <a:lnTo>
                    <a:pt x="2565" y="272"/>
                  </a:lnTo>
                  <a:lnTo>
                    <a:pt x="2568" y="271"/>
                  </a:lnTo>
                  <a:lnTo>
                    <a:pt x="2572" y="271"/>
                  </a:lnTo>
                  <a:lnTo>
                    <a:pt x="2574" y="272"/>
                  </a:lnTo>
                  <a:lnTo>
                    <a:pt x="2579" y="273"/>
                  </a:lnTo>
                  <a:lnTo>
                    <a:pt x="2590" y="278"/>
                  </a:lnTo>
                  <a:lnTo>
                    <a:pt x="2604" y="285"/>
                  </a:lnTo>
                  <a:lnTo>
                    <a:pt x="2616" y="290"/>
                  </a:lnTo>
                  <a:lnTo>
                    <a:pt x="2624" y="293"/>
                  </a:lnTo>
                  <a:lnTo>
                    <a:pt x="2632" y="294"/>
                  </a:lnTo>
                  <a:lnTo>
                    <a:pt x="2641" y="295"/>
                  </a:lnTo>
                  <a:lnTo>
                    <a:pt x="2650" y="295"/>
                  </a:lnTo>
                  <a:lnTo>
                    <a:pt x="2660" y="294"/>
                  </a:lnTo>
                  <a:lnTo>
                    <a:pt x="2669" y="293"/>
                  </a:lnTo>
                  <a:lnTo>
                    <a:pt x="2677" y="290"/>
                  </a:lnTo>
                  <a:lnTo>
                    <a:pt x="2684" y="287"/>
                  </a:lnTo>
                  <a:lnTo>
                    <a:pt x="2689" y="282"/>
                  </a:lnTo>
                  <a:lnTo>
                    <a:pt x="2692" y="280"/>
                  </a:lnTo>
                  <a:lnTo>
                    <a:pt x="2693" y="277"/>
                  </a:lnTo>
                  <a:lnTo>
                    <a:pt x="2695" y="275"/>
                  </a:lnTo>
                  <a:lnTo>
                    <a:pt x="2696" y="272"/>
                  </a:lnTo>
                  <a:lnTo>
                    <a:pt x="2696" y="268"/>
                  </a:lnTo>
                  <a:lnTo>
                    <a:pt x="2696" y="266"/>
                  </a:lnTo>
                  <a:lnTo>
                    <a:pt x="2696" y="260"/>
                  </a:lnTo>
                  <a:lnTo>
                    <a:pt x="2696" y="257"/>
                  </a:lnTo>
                  <a:lnTo>
                    <a:pt x="2693" y="253"/>
                  </a:lnTo>
                  <a:lnTo>
                    <a:pt x="2692" y="250"/>
                  </a:lnTo>
                  <a:lnTo>
                    <a:pt x="2691" y="249"/>
                  </a:lnTo>
                  <a:lnTo>
                    <a:pt x="2688" y="248"/>
                  </a:lnTo>
                  <a:lnTo>
                    <a:pt x="2686" y="245"/>
                  </a:lnTo>
                  <a:lnTo>
                    <a:pt x="2675" y="240"/>
                  </a:lnTo>
                  <a:lnTo>
                    <a:pt x="2668" y="239"/>
                  </a:lnTo>
                  <a:lnTo>
                    <a:pt x="2660" y="236"/>
                  </a:lnTo>
                  <a:lnTo>
                    <a:pt x="2639" y="231"/>
                  </a:lnTo>
                  <a:lnTo>
                    <a:pt x="2629" y="228"/>
                  </a:lnTo>
                  <a:lnTo>
                    <a:pt x="2620" y="226"/>
                  </a:lnTo>
                  <a:lnTo>
                    <a:pt x="2605" y="221"/>
                  </a:lnTo>
                  <a:lnTo>
                    <a:pt x="2598" y="218"/>
                  </a:lnTo>
                  <a:lnTo>
                    <a:pt x="2592" y="214"/>
                  </a:lnTo>
                  <a:lnTo>
                    <a:pt x="2586" y="211"/>
                  </a:lnTo>
                  <a:lnTo>
                    <a:pt x="2582" y="208"/>
                  </a:lnTo>
                  <a:lnTo>
                    <a:pt x="2578" y="204"/>
                  </a:lnTo>
                  <a:lnTo>
                    <a:pt x="2574" y="199"/>
                  </a:lnTo>
                  <a:lnTo>
                    <a:pt x="2570" y="195"/>
                  </a:lnTo>
                  <a:lnTo>
                    <a:pt x="2568" y="190"/>
                  </a:lnTo>
                  <a:lnTo>
                    <a:pt x="2566" y="185"/>
                  </a:lnTo>
                  <a:lnTo>
                    <a:pt x="2565" y="178"/>
                  </a:lnTo>
                  <a:lnTo>
                    <a:pt x="2564" y="173"/>
                  </a:lnTo>
                  <a:lnTo>
                    <a:pt x="2564" y="167"/>
                  </a:lnTo>
                  <a:lnTo>
                    <a:pt x="2565" y="157"/>
                  </a:lnTo>
                  <a:lnTo>
                    <a:pt x="2565" y="153"/>
                  </a:lnTo>
                  <a:lnTo>
                    <a:pt x="2566" y="148"/>
                  </a:lnTo>
                  <a:lnTo>
                    <a:pt x="2570" y="140"/>
                  </a:lnTo>
                  <a:lnTo>
                    <a:pt x="2573" y="135"/>
                  </a:lnTo>
                  <a:lnTo>
                    <a:pt x="2575" y="131"/>
                  </a:lnTo>
                  <a:lnTo>
                    <a:pt x="2578" y="127"/>
                  </a:lnTo>
                  <a:lnTo>
                    <a:pt x="2582" y="123"/>
                  </a:lnTo>
                  <a:lnTo>
                    <a:pt x="2590" y="117"/>
                  </a:lnTo>
                  <a:lnTo>
                    <a:pt x="2597" y="112"/>
                  </a:lnTo>
                  <a:lnTo>
                    <a:pt x="2607" y="107"/>
                  </a:lnTo>
                  <a:lnTo>
                    <a:pt x="2613" y="104"/>
                  </a:lnTo>
                  <a:lnTo>
                    <a:pt x="2618" y="103"/>
                  </a:lnTo>
                  <a:lnTo>
                    <a:pt x="2628" y="100"/>
                  </a:lnTo>
                  <a:lnTo>
                    <a:pt x="2641" y="99"/>
                  </a:lnTo>
                  <a:lnTo>
                    <a:pt x="2652" y="98"/>
                  </a:lnTo>
                  <a:lnTo>
                    <a:pt x="2663" y="98"/>
                  </a:lnTo>
                  <a:lnTo>
                    <a:pt x="2672" y="99"/>
                  </a:lnTo>
                  <a:lnTo>
                    <a:pt x="2680" y="100"/>
                  </a:lnTo>
                  <a:lnTo>
                    <a:pt x="2688" y="103"/>
                  </a:lnTo>
                  <a:lnTo>
                    <a:pt x="2697" y="105"/>
                  </a:lnTo>
                  <a:lnTo>
                    <a:pt x="2705" y="109"/>
                  </a:lnTo>
                  <a:lnTo>
                    <a:pt x="2713" y="113"/>
                  </a:lnTo>
                  <a:lnTo>
                    <a:pt x="2719" y="117"/>
                  </a:lnTo>
                  <a:lnTo>
                    <a:pt x="2727" y="122"/>
                  </a:lnTo>
                  <a:lnTo>
                    <a:pt x="2730" y="127"/>
                  </a:lnTo>
                  <a:lnTo>
                    <a:pt x="2733" y="131"/>
                  </a:lnTo>
                  <a:lnTo>
                    <a:pt x="2733" y="134"/>
                  </a:lnTo>
                  <a:lnTo>
                    <a:pt x="2734" y="140"/>
                  </a:lnTo>
                  <a:lnTo>
                    <a:pt x="2734" y="144"/>
                  </a:lnTo>
                  <a:lnTo>
                    <a:pt x="2733" y="146"/>
                  </a:lnTo>
                  <a:lnTo>
                    <a:pt x="2732" y="150"/>
                  </a:lnTo>
                  <a:lnTo>
                    <a:pt x="2730" y="153"/>
                  </a:lnTo>
                  <a:lnTo>
                    <a:pt x="2725" y="157"/>
                  </a:lnTo>
                  <a:lnTo>
                    <a:pt x="2723" y="158"/>
                  </a:lnTo>
                  <a:lnTo>
                    <a:pt x="2720" y="158"/>
                  </a:lnTo>
                  <a:lnTo>
                    <a:pt x="2716" y="157"/>
                  </a:lnTo>
                  <a:lnTo>
                    <a:pt x="2711" y="155"/>
                  </a:lnTo>
                  <a:lnTo>
                    <a:pt x="2701" y="150"/>
                  </a:lnTo>
                  <a:lnTo>
                    <a:pt x="2688" y="144"/>
                  </a:lnTo>
                  <a:lnTo>
                    <a:pt x="2678" y="139"/>
                  </a:lnTo>
                  <a:lnTo>
                    <a:pt x="2672" y="136"/>
                  </a:lnTo>
                  <a:lnTo>
                    <a:pt x="2665" y="135"/>
                  </a:lnTo>
                  <a:lnTo>
                    <a:pt x="2659" y="135"/>
                  </a:lnTo>
                  <a:lnTo>
                    <a:pt x="2651" y="134"/>
                  </a:lnTo>
                  <a:lnTo>
                    <a:pt x="2642" y="135"/>
                  </a:lnTo>
                  <a:lnTo>
                    <a:pt x="2633" y="136"/>
                  </a:lnTo>
                  <a:lnTo>
                    <a:pt x="2625" y="139"/>
                  </a:lnTo>
                  <a:lnTo>
                    <a:pt x="2619" y="143"/>
                  </a:lnTo>
                  <a:lnTo>
                    <a:pt x="2614" y="146"/>
                  </a:lnTo>
                  <a:lnTo>
                    <a:pt x="2613" y="149"/>
                  </a:lnTo>
                  <a:lnTo>
                    <a:pt x="2611" y="153"/>
                  </a:lnTo>
                  <a:lnTo>
                    <a:pt x="2609" y="158"/>
                  </a:lnTo>
                  <a:lnTo>
                    <a:pt x="2607" y="162"/>
                  </a:lnTo>
                  <a:lnTo>
                    <a:pt x="2607" y="164"/>
                  </a:lnTo>
                  <a:lnTo>
                    <a:pt x="2609" y="171"/>
                  </a:lnTo>
                  <a:lnTo>
                    <a:pt x="2610" y="176"/>
                  </a:lnTo>
                  <a:lnTo>
                    <a:pt x="2613" y="178"/>
                  </a:lnTo>
                  <a:lnTo>
                    <a:pt x="2614" y="181"/>
                  </a:lnTo>
                  <a:lnTo>
                    <a:pt x="2616" y="184"/>
                  </a:lnTo>
                  <a:lnTo>
                    <a:pt x="2619" y="185"/>
                  </a:lnTo>
                  <a:lnTo>
                    <a:pt x="2625" y="189"/>
                  </a:lnTo>
                  <a:lnTo>
                    <a:pt x="2634" y="191"/>
                  </a:lnTo>
                  <a:lnTo>
                    <a:pt x="2646" y="195"/>
                  </a:lnTo>
                  <a:lnTo>
                    <a:pt x="2659" y="199"/>
                  </a:lnTo>
                  <a:lnTo>
                    <a:pt x="2687" y="205"/>
                  </a:lnTo>
                  <a:lnTo>
                    <a:pt x="2698" y="209"/>
                  </a:lnTo>
                  <a:lnTo>
                    <a:pt x="2707" y="213"/>
                  </a:lnTo>
                  <a:lnTo>
                    <a:pt x="2715" y="217"/>
                  </a:lnTo>
                  <a:lnTo>
                    <a:pt x="2723" y="222"/>
                  </a:lnTo>
                  <a:lnTo>
                    <a:pt x="2725" y="225"/>
                  </a:lnTo>
                  <a:lnTo>
                    <a:pt x="2728" y="227"/>
                  </a:lnTo>
                  <a:lnTo>
                    <a:pt x="2733" y="234"/>
                  </a:lnTo>
                  <a:lnTo>
                    <a:pt x="2736" y="240"/>
                  </a:lnTo>
                  <a:lnTo>
                    <a:pt x="2738" y="248"/>
                  </a:lnTo>
                  <a:lnTo>
                    <a:pt x="2739" y="255"/>
                  </a:lnTo>
                  <a:lnTo>
                    <a:pt x="2739" y="264"/>
                  </a:lnTo>
                  <a:lnTo>
                    <a:pt x="2739" y="272"/>
                  </a:lnTo>
                  <a:lnTo>
                    <a:pt x="2738" y="278"/>
                  </a:lnTo>
                  <a:lnTo>
                    <a:pt x="2737" y="285"/>
                  </a:lnTo>
                  <a:lnTo>
                    <a:pt x="2736" y="289"/>
                  </a:lnTo>
                  <a:lnTo>
                    <a:pt x="2734" y="291"/>
                  </a:lnTo>
                  <a:lnTo>
                    <a:pt x="2730" y="298"/>
                  </a:lnTo>
                  <a:lnTo>
                    <a:pt x="2727" y="303"/>
                  </a:lnTo>
                  <a:lnTo>
                    <a:pt x="2721" y="308"/>
                  </a:lnTo>
                  <a:lnTo>
                    <a:pt x="2715" y="313"/>
                  </a:lnTo>
                  <a:lnTo>
                    <a:pt x="2709" y="317"/>
                  </a:lnTo>
                  <a:lnTo>
                    <a:pt x="2701" y="321"/>
                  </a:lnTo>
                  <a:lnTo>
                    <a:pt x="2693" y="323"/>
                  </a:lnTo>
                  <a:lnTo>
                    <a:pt x="2686" y="326"/>
                  </a:lnTo>
                  <a:lnTo>
                    <a:pt x="2677" y="328"/>
                  </a:lnTo>
                  <a:lnTo>
                    <a:pt x="2668" y="330"/>
                  </a:lnTo>
                  <a:lnTo>
                    <a:pt x="2659" y="331"/>
                  </a:lnTo>
                  <a:lnTo>
                    <a:pt x="2648" y="331"/>
                  </a:lnTo>
                  <a:lnTo>
                    <a:pt x="2637" y="331"/>
                  </a:lnTo>
                  <a:lnTo>
                    <a:pt x="2625" y="330"/>
                  </a:lnTo>
                  <a:lnTo>
                    <a:pt x="2615" y="328"/>
                  </a:lnTo>
                  <a:lnTo>
                    <a:pt x="2606" y="326"/>
                  </a:lnTo>
                  <a:lnTo>
                    <a:pt x="2596" y="323"/>
                  </a:lnTo>
                  <a:lnTo>
                    <a:pt x="2588" y="319"/>
                  </a:lnTo>
                  <a:lnTo>
                    <a:pt x="2579" y="316"/>
                  </a:lnTo>
                  <a:lnTo>
                    <a:pt x="2572" y="312"/>
                  </a:lnTo>
                  <a:close/>
                  <a:moveTo>
                    <a:pt x="2952" y="121"/>
                  </a:moveTo>
                  <a:lnTo>
                    <a:pt x="2957" y="126"/>
                  </a:lnTo>
                  <a:lnTo>
                    <a:pt x="2961" y="134"/>
                  </a:lnTo>
                  <a:lnTo>
                    <a:pt x="2965" y="140"/>
                  </a:lnTo>
                  <a:lnTo>
                    <a:pt x="2969" y="149"/>
                  </a:lnTo>
                  <a:lnTo>
                    <a:pt x="2970" y="158"/>
                  </a:lnTo>
                  <a:lnTo>
                    <a:pt x="2973" y="167"/>
                  </a:lnTo>
                  <a:lnTo>
                    <a:pt x="2974" y="177"/>
                  </a:lnTo>
                  <a:lnTo>
                    <a:pt x="2974" y="189"/>
                  </a:lnTo>
                  <a:lnTo>
                    <a:pt x="2974" y="308"/>
                  </a:lnTo>
                  <a:lnTo>
                    <a:pt x="2973" y="313"/>
                  </a:lnTo>
                  <a:lnTo>
                    <a:pt x="2973" y="317"/>
                  </a:lnTo>
                  <a:lnTo>
                    <a:pt x="2970" y="321"/>
                  </a:lnTo>
                  <a:lnTo>
                    <a:pt x="2967" y="325"/>
                  </a:lnTo>
                  <a:lnTo>
                    <a:pt x="2965" y="327"/>
                  </a:lnTo>
                  <a:lnTo>
                    <a:pt x="2961" y="328"/>
                  </a:lnTo>
                  <a:lnTo>
                    <a:pt x="2956" y="330"/>
                  </a:lnTo>
                  <a:lnTo>
                    <a:pt x="2951" y="330"/>
                  </a:lnTo>
                  <a:lnTo>
                    <a:pt x="2946" y="330"/>
                  </a:lnTo>
                  <a:lnTo>
                    <a:pt x="2942" y="328"/>
                  </a:lnTo>
                  <a:lnTo>
                    <a:pt x="2938" y="326"/>
                  </a:lnTo>
                  <a:lnTo>
                    <a:pt x="2935" y="323"/>
                  </a:lnTo>
                  <a:lnTo>
                    <a:pt x="2933" y="321"/>
                  </a:lnTo>
                  <a:lnTo>
                    <a:pt x="2930" y="317"/>
                  </a:lnTo>
                  <a:lnTo>
                    <a:pt x="2929" y="313"/>
                  </a:lnTo>
                  <a:lnTo>
                    <a:pt x="2929" y="308"/>
                  </a:lnTo>
                  <a:lnTo>
                    <a:pt x="2929" y="291"/>
                  </a:lnTo>
                  <a:lnTo>
                    <a:pt x="2924" y="300"/>
                  </a:lnTo>
                  <a:lnTo>
                    <a:pt x="2919" y="308"/>
                  </a:lnTo>
                  <a:lnTo>
                    <a:pt x="2915" y="312"/>
                  </a:lnTo>
                  <a:lnTo>
                    <a:pt x="2911" y="314"/>
                  </a:lnTo>
                  <a:lnTo>
                    <a:pt x="2903" y="321"/>
                  </a:lnTo>
                  <a:lnTo>
                    <a:pt x="2894" y="325"/>
                  </a:lnTo>
                  <a:lnTo>
                    <a:pt x="2884" y="328"/>
                  </a:lnTo>
                  <a:lnTo>
                    <a:pt x="2879" y="330"/>
                  </a:lnTo>
                  <a:lnTo>
                    <a:pt x="2874" y="330"/>
                  </a:lnTo>
                  <a:lnTo>
                    <a:pt x="2862" y="331"/>
                  </a:lnTo>
                  <a:lnTo>
                    <a:pt x="2852" y="330"/>
                  </a:lnTo>
                  <a:lnTo>
                    <a:pt x="2842" y="328"/>
                  </a:lnTo>
                  <a:lnTo>
                    <a:pt x="2837" y="327"/>
                  </a:lnTo>
                  <a:lnTo>
                    <a:pt x="2832" y="326"/>
                  </a:lnTo>
                  <a:lnTo>
                    <a:pt x="2823" y="322"/>
                  </a:lnTo>
                  <a:lnTo>
                    <a:pt x="2814" y="317"/>
                  </a:lnTo>
                  <a:lnTo>
                    <a:pt x="2806" y="310"/>
                  </a:lnTo>
                  <a:lnTo>
                    <a:pt x="2800" y="304"/>
                  </a:lnTo>
                  <a:lnTo>
                    <a:pt x="2795" y="296"/>
                  </a:lnTo>
                  <a:lnTo>
                    <a:pt x="2789" y="289"/>
                  </a:lnTo>
                  <a:lnTo>
                    <a:pt x="2787" y="280"/>
                  </a:lnTo>
                  <a:lnTo>
                    <a:pt x="2786" y="275"/>
                  </a:lnTo>
                  <a:lnTo>
                    <a:pt x="2784" y="271"/>
                  </a:lnTo>
                  <a:lnTo>
                    <a:pt x="2784" y="260"/>
                  </a:lnTo>
                  <a:lnTo>
                    <a:pt x="2784" y="249"/>
                  </a:lnTo>
                  <a:lnTo>
                    <a:pt x="2787" y="239"/>
                  </a:lnTo>
                  <a:lnTo>
                    <a:pt x="2788" y="237"/>
                  </a:lnTo>
                  <a:lnTo>
                    <a:pt x="2788" y="235"/>
                  </a:lnTo>
                  <a:lnTo>
                    <a:pt x="2791" y="230"/>
                  </a:lnTo>
                  <a:lnTo>
                    <a:pt x="2793" y="226"/>
                  </a:lnTo>
                  <a:lnTo>
                    <a:pt x="2796" y="222"/>
                  </a:lnTo>
                  <a:lnTo>
                    <a:pt x="2800" y="219"/>
                  </a:lnTo>
                  <a:lnTo>
                    <a:pt x="2803" y="216"/>
                  </a:lnTo>
                  <a:lnTo>
                    <a:pt x="2812" y="211"/>
                  </a:lnTo>
                  <a:lnTo>
                    <a:pt x="2824" y="207"/>
                  </a:lnTo>
                  <a:lnTo>
                    <a:pt x="2838" y="203"/>
                  </a:lnTo>
                  <a:lnTo>
                    <a:pt x="2853" y="200"/>
                  </a:lnTo>
                  <a:lnTo>
                    <a:pt x="2873" y="198"/>
                  </a:lnTo>
                  <a:lnTo>
                    <a:pt x="2894" y="196"/>
                  </a:lnTo>
                  <a:lnTo>
                    <a:pt x="2918" y="196"/>
                  </a:lnTo>
                  <a:lnTo>
                    <a:pt x="2929" y="196"/>
                  </a:lnTo>
                  <a:lnTo>
                    <a:pt x="2929" y="184"/>
                  </a:lnTo>
                  <a:lnTo>
                    <a:pt x="2928" y="171"/>
                  </a:lnTo>
                  <a:lnTo>
                    <a:pt x="2928" y="166"/>
                  </a:lnTo>
                  <a:lnTo>
                    <a:pt x="2926" y="162"/>
                  </a:lnTo>
                  <a:lnTo>
                    <a:pt x="2923" y="153"/>
                  </a:lnTo>
                  <a:lnTo>
                    <a:pt x="2918" y="146"/>
                  </a:lnTo>
                  <a:lnTo>
                    <a:pt x="2915" y="144"/>
                  </a:lnTo>
                  <a:lnTo>
                    <a:pt x="2912" y="141"/>
                  </a:lnTo>
                  <a:lnTo>
                    <a:pt x="2905" y="137"/>
                  </a:lnTo>
                  <a:lnTo>
                    <a:pt x="2894" y="135"/>
                  </a:lnTo>
                  <a:lnTo>
                    <a:pt x="2884" y="135"/>
                  </a:lnTo>
                  <a:lnTo>
                    <a:pt x="2869" y="136"/>
                  </a:lnTo>
                  <a:lnTo>
                    <a:pt x="2861" y="137"/>
                  </a:lnTo>
                  <a:lnTo>
                    <a:pt x="2853" y="139"/>
                  </a:lnTo>
                  <a:lnTo>
                    <a:pt x="2839" y="144"/>
                  </a:lnTo>
                  <a:lnTo>
                    <a:pt x="2823" y="150"/>
                  </a:lnTo>
                  <a:lnTo>
                    <a:pt x="2816" y="154"/>
                  </a:lnTo>
                  <a:lnTo>
                    <a:pt x="2812" y="155"/>
                  </a:lnTo>
                  <a:lnTo>
                    <a:pt x="2809" y="157"/>
                  </a:lnTo>
                  <a:lnTo>
                    <a:pt x="2805" y="158"/>
                  </a:lnTo>
                  <a:lnTo>
                    <a:pt x="2802" y="158"/>
                  </a:lnTo>
                  <a:lnTo>
                    <a:pt x="2798" y="157"/>
                  </a:lnTo>
                  <a:lnTo>
                    <a:pt x="2796" y="155"/>
                  </a:lnTo>
                  <a:lnTo>
                    <a:pt x="2795" y="153"/>
                  </a:lnTo>
                  <a:lnTo>
                    <a:pt x="2792" y="150"/>
                  </a:lnTo>
                  <a:lnTo>
                    <a:pt x="2791" y="146"/>
                  </a:lnTo>
                  <a:lnTo>
                    <a:pt x="2789" y="144"/>
                  </a:lnTo>
                  <a:lnTo>
                    <a:pt x="2789" y="140"/>
                  </a:lnTo>
                  <a:lnTo>
                    <a:pt x="2789" y="136"/>
                  </a:lnTo>
                  <a:lnTo>
                    <a:pt x="2791" y="134"/>
                  </a:lnTo>
                  <a:lnTo>
                    <a:pt x="2793" y="127"/>
                  </a:lnTo>
                  <a:lnTo>
                    <a:pt x="2796" y="125"/>
                  </a:lnTo>
                  <a:lnTo>
                    <a:pt x="2798" y="122"/>
                  </a:lnTo>
                  <a:lnTo>
                    <a:pt x="2806" y="117"/>
                  </a:lnTo>
                  <a:lnTo>
                    <a:pt x="2824" y="109"/>
                  </a:lnTo>
                  <a:lnTo>
                    <a:pt x="2833" y="107"/>
                  </a:lnTo>
                  <a:lnTo>
                    <a:pt x="2843" y="103"/>
                  </a:lnTo>
                  <a:lnTo>
                    <a:pt x="2855" y="102"/>
                  </a:lnTo>
                  <a:lnTo>
                    <a:pt x="2865" y="99"/>
                  </a:lnTo>
                  <a:lnTo>
                    <a:pt x="2875" y="98"/>
                  </a:lnTo>
                  <a:lnTo>
                    <a:pt x="2885" y="98"/>
                  </a:lnTo>
                  <a:lnTo>
                    <a:pt x="2896" y="98"/>
                  </a:lnTo>
                  <a:lnTo>
                    <a:pt x="2906" y="99"/>
                  </a:lnTo>
                  <a:lnTo>
                    <a:pt x="2916" y="102"/>
                  </a:lnTo>
                  <a:lnTo>
                    <a:pt x="2924" y="104"/>
                  </a:lnTo>
                  <a:lnTo>
                    <a:pt x="2933" y="107"/>
                  </a:lnTo>
                  <a:lnTo>
                    <a:pt x="2939" y="111"/>
                  </a:lnTo>
                  <a:lnTo>
                    <a:pt x="2946" y="116"/>
                  </a:lnTo>
                  <a:lnTo>
                    <a:pt x="2952" y="121"/>
                  </a:lnTo>
                  <a:close/>
                  <a:moveTo>
                    <a:pt x="2912" y="278"/>
                  </a:moveTo>
                  <a:lnTo>
                    <a:pt x="2916" y="275"/>
                  </a:lnTo>
                  <a:lnTo>
                    <a:pt x="2920" y="269"/>
                  </a:lnTo>
                  <a:lnTo>
                    <a:pt x="2925" y="259"/>
                  </a:lnTo>
                  <a:lnTo>
                    <a:pt x="2928" y="248"/>
                  </a:lnTo>
                  <a:lnTo>
                    <a:pt x="2928" y="241"/>
                  </a:lnTo>
                  <a:lnTo>
                    <a:pt x="2929" y="235"/>
                  </a:lnTo>
                  <a:lnTo>
                    <a:pt x="2929" y="223"/>
                  </a:lnTo>
                  <a:lnTo>
                    <a:pt x="2920" y="223"/>
                  </a:lnTo>
                  <a:lnTo>
                    <a:pt x="2903" y="223"/>
                  </a:lnTo>
                  <a:lnTo>
                    <a:pt x="2889" y="223"/>
                  </a:lnTo>
                  <a:lnTo>
                    <a:pt x="2877" y="225"/>
                  </a:lnTo>
                  <a:lnTo>
                    <a:pt x="2865" y="226"/>
                  </a:lnTo>
                  <a:lnTo>
                    <a:pt x="2856" y="228"/>
                  </a:lnTo>
                  <a:lnTo>
                    <a:pt x="2848" y="230"/>
                  </a:lnTo>
                  <a:lnTo>
                    <a:pt x="2843" y="234"/>
                  </a:lnTo>
                  <a:lnTo>
                    <a:pt x="2838" y="237"/>
                  </a:lnTo>
                  <a:lnTo>
                    <a:pt x="2834" y="241"/>
                  </a:lnTo>
                  <a:lnTo>
                    <a:pt x="2832" y="246"/>
                  </a:lnTo>
                  <a:lnTo>
                    <a:pt x="2830" y="252"/>
                  </a:lnTo>
                  <a:lnTo>
                    <a:pt x="2829" y="259"/>
                  </a:lnTo>
                  <a:lnTo>
                    <a:pt x="2830" y="267"/>
                  </a:lnTo>
                  <a:lnTo>
                    <a:pt x="2833" y="273"/>
                  </a:lnTo>
                  <a:lnTo>
                    <a:pt x="2834" y="277"/>
                  </a:lnTo>
                  <a:lnTo>
                    <a:pt x="2837" y="280"/>
                  </a:lnTo>
                  <a:lnTo>
                    <a:pt x="2842" y="286"/>
                  </a:lnTo>
                  <a:lnTo>
                    <a:pt x="2848" y="290"/>
                  </a:lnTo>
                  <a:lnTo>
                    <a:pt x="2851" y="293"/>
                  </a:lnTo>
                  <a:lnTo>
                    <a:pt x="2855" y="294"/>
                  </a:lnTo>
                  <a:lnTo>
                    <a:pt x="2862" y="295"/>
                  </a:lnTo>
                  <a:lnTo>
                    <a:pt x="2871" y="296"/>
                  </a:lnTo>
                  <a:lnTo>
                    <a:pt x="2883" y="295"/>
                  </a:lnTo>
                  <a:lnTo>
                    <a:pt x="2889" y="294"/>
                  </a:lnTo>
                  <a:lnTo>
                    <a:pt x="2894" y="293"/>
                  </a:lnTo>
                  <a:lnTo>
                    <a:pt x="2900" y="290"/>
                  </a:lnTo>
                  <a:lnTo>
                    <a:pt x="2903" y="286"/>
                  </a:lnTo>
                  <a:lnTo>
                    <a:pt x="2909" y="284"/>
                  </a:lnTo>
                  <a:lnTo>
                    <a:pt x="2912" y="278"/>
                  </a:lnTo>
                  <a:close/>
                  <a:moveTo>
                    <a:pt x="3043" y="325"/>
                  </a:moveTo>
                  <a:lnTo>
                    <a:pt x="3041" y="321"/>
                  </a:lnTo>
                  <a:lnTo>
                    <a:pt x="3038" y="317"/>
                  </a:lnTo>
                  <a:lnTo>
                    <a:pt x="3038" y="313"/>
                  </a:lnTo>
                  <a:lnTo>
                    <a:pt x="3037" y="308"/>
                  </a:lnTo>
                  <a:lnTo>
                    <a:pt x="3037" y="25"/>
                  </a:lnTo>
                  <a:lnTo>
                    <a:pt x="3038" y="18"/>
                  </a:lnTo>
                  <a:lnTo>
                    <a:pt x="3038" y="14"/>
                  </a:lnTo>
                  <a:lnTo>
                    <a:pt x="3041" y="11"/>
                  </a:lnTo>
                  <a:lnTo>
                    <a:pt x="3043" y="7"/>
                  </a:lnTo>
                  <a:lnTo>
                    <a:pt x="3047" y="5"/>
                  </a:lnTo>
                  <a:lnTo>
                    <a:pt x="3051" y="3"/>
                  </a:lnTo>
                  <a:lnTo>
                    <a:pt x="3056" y="2"/>
                  </a:lnTo>
                  <a:lnTo>
                    <a:pt x="3060" y="2"/>
                  </a:lnTo>
                  <a:lnTo>
                    <a:pt x="3065" y="2"/>
                  </a:lnTo>
                  <a:lnTo>
                    <a:pt x="3070" y="3"/>
                  </a:lnTo>
                  <a:lnTo>
                    <a:pt x="3074" y="5"/>
                  </a:lnTo>
                  <a:lnTo>
                    <a:pt x="3076" y="7"/>
                  </a:lnTo>
                  <a:lnTo>
                    <a:pt x="3080" y="11"/>
                  </a:lnTo>
                  <a:lnTo>
                    <a:pt x="3082" y="14"/>
                  </a:lnTo>
                  <a:lnTo>
                    <a:pt x="3083" y="18"/>
                  </a:lnTo>
                  <a:lnTo>
                    <a:pt x="3083" y="25"/>
                  </a:lnTo>
                  <a:lnTo>
                    <a:pt x="3083" y="308"/>
                  </a:lnTo>
                  <a:lnTo>
                    <a:pt x="3083" y="313"/>
                  </a:lnTo>
                  <a:lnTo>
                    <a:pt x="3082" y="317"/>
                  </a:lnTo>
                  <a:lnTo>
                    <a:pt x="3080" y="321"/>
                  </a:lnTo>
                  <a:lnTo>
                    <a:pt x="3076" y="325"/>
                  </a:lnTo>
                  <a:lnTo>
                    <a:pt x="3074" y="327"/>
                  </a:lnTo>
                  <a:lnTo>
                    <a:pt x="3070" y="328"/>
                  </a:lnTo>
                  <a:lnTo>
                    <a:pt x="3065" y="330"/>
                  </a:lnTo>
                  <a:lnTo>
                    <a:pt x="3060" y="330"/>
                  </a:lnTo>
                  <a:lnTo>
                    <a:pt x="3056" y="330"/>
                  </a:lnTo>
                  <a:lnTo>
                    <a:pt x="3051" y="328"/>
                  </a:lnTo>
                  <a:lnTo>
                    <a:pt x="3047" y="327"/>
                  </a:lnTo>
                  <a:lnTo>
                    <a:pt x="3043" y="325"/>
                  </a:lnTo>
                  <a:close/>
                  <a:moveTo>
                    <a:pt x="3308" y="121"/>
                  </a:moveTo>
                  <a:lnTo>
                    <a:pt x="3313" y="126"/>
                  </a:lnTo>
                  <a:lnTo>
                    <a:pt x="3317" y="134"/>
                  </a:lnTo>
                  <a:lnTo>
                    <a:pt x="3321" y="140"/>
                  </a:lnTo>
                  <a:lnTo>
                    <a:pt x="3325" y="149"/>
                  </a:lnTo>
                  <a:lnTo>
                    <a:pt x="3328" y="158"/>
                  </a:lnTo>
                  <a:lnTo>
                    <a:pt x="3329" y="167"/>
                  </a:lnTo>
                  <a:lnTo>
                    <a:pt x="3330" y="177"/>
                  </a:lnTo>
                  <a:lnTo>
                    <a:pt x="3330" y="189"/>
                  </a:lnTo>
                  <a:lnTo>
                    <a:pt x="3330" y="308"/>
                  </a:lnTo>
                  <a:lnTo>
                    <a:pt x="3330" y="313"/>
                  </a:lnTo>
                  <a:lnTo>
                    <a:pt x="3329" y="317"/>
                  </a:lnTo>
                  <a:lnTo>
                    <a:pt x="3326" y="321"/>
                  </a:lnTo>
                  <a:lnTo>
                    <a:pt x="3324" y="325"/>
                  </a:lnTo>
                  <a:lnTo>
                    <a:pt x="3321" y="327"/>
                  </a:lnTo>
                  <a:lnTo>
                    <a:pt x="3317" y="328"/>
                  </a:lnTo>
                  <a:lnTo>
                    <a:pt x="3312" y="330"/>
                  </a:lnTo>
                  <a:lnTo>
                    <a:pt x="3307" y="330"/>
                  </a:lnTo>
                  <a:lnTo>
                    <a:pt x="3303" y="330"/>
                  </a:lnTo>
                  <a:lnTo>
                    <a:pt x="3298" y="328"/>
                  </a:lnTo>
                  <a:lnTo>
                    <a:pt x="3294" y="326"/>
                  </a:lnTo>
                  <a:lnTo>
                    <a:pt x="3292" y="323"/>
                  </a:lnTo>
                  <a:lnTo>
                    <a:pt x="3289" y="321"/>
                  </a:lnTo>
                  <a:lnTo>
                    <a:pt x="3287" y="317"/>
                  </a:lnTo>
                  <a:lnTo>
                    <a:pt x="3287" y="313"/>
                  </a:lnTo>
                  <a:lnTo>
                    <a:pt x="3285" y="308"/>
                  </a:lnTo>
                  <a:lnTo>
                    <a:pt x="3285" y="291"/>
                  </a:lnTo>
                  <a:lnTo>
                    <a:pt x="3280" y="300"/>
                  </a:lnTo>
                  <a:lnTo>
                    <a:pt x="3275" y="308"/>
                  </a:lnTo>
                  <a:lnTo>
                    <a:pt x="3271" y="312"/>
                  </a:lnTo>
                  <a:lnTo>
                    <a:pt x="3267" y="314"/>
                  </a:lnTo>
                  <a:lnTo>
                    <a:pt x="3260" y="321"/>
                  </a:lnTo>
                  <a:lnTo>
                    <a:pt x="3251" y="325"/>
                  </a:lnTo>
                  <a:lnTo>
                    <a:pt x="3242" y="328"/>
                  </a:lnTo>
                  <a:lnTo>
                    <a:pt x="3237" y="330"/>
                  </a:lnTo>
                  <a:lnTo>
                    <a:pt x="3230" y="330"/>
                  </a:lnTo>
                  <a:lnTo>
                    <a:pt x="3220" y="331"/>
                  </a:lnTo>
                  <a:lnTo>
                    <a:pt x="3208" y="330"/>
                  </a:lnTo>
                  <a:lnTo>
                    <a:pt x="3198" y="328"/>
                  </a:lnTo>
                  <a:lnTo>
                    <a:pt x="3193" y="327"/>
                  </a:lnTo>
                  <a:lnTo>
                    <a:pt x="3189" y="326"/>
                  </a:lnTo>
                  <a:lnTo>
                    <a:pt x="3179" y="322"/>
                  </a:lnTo>
                  <a:lnTo>
                    <a:pt x="3170" y="317"/>
                  </a:lnTo>
                  <a:lnTo>
                    <a:pt x="3162" y="310"/>
                  </a:lnTo>
                  <a:lnTo>
                    <a:pt x="3156" y="304"/>
                  </a:lnTo>
                  <a:lnTo>
                    <a:pt x="3151" y="296"/>
                  </a:lnTo>
                  <a:lnTo>
                    <a:pt x="3146" y="289"/>
                  </a:lnTo>
                  <a:lnTo>
                    <a:pt x="3143" y="280"/>
                  </a:lnTo>
                  <a:lnTo>
                    <a:pt x="3142" y="275"/>
                  </a:lnTo>
                  <a:lnTo>
                    <a:pt x="3140" y="271"/>
                  </a:lnTo>
                  <a:lnTo>
                    <a:pt x="3140" y="260"/>
                  </a:lnTo>
                  <a:lnTo>
                    <a:pt x="3140" y="249"/>
                  </a:lnTo>
                  <a:lnTo>
                    <a:pt x="3143" y="239"/>
                  </a:lnTo>
                  <a:lnTo>
                    <a:pt x="3144" y="237"/>
                  </a:lnTo>
                  <a:lnTo>
                    <a:pt x="3146" y="235"/>
                  </a:lnTo>
                  <a:lnTo>
                    <a:pt x="3147" y="230"/>
                  </a:lnTo>
                  <a:lnTo>
                    <a:pt x="3149" y="226"/>
                  </a:lnTo>
                  <a:lnTo>
                    <a:pt x="3153" y="222"/>
                  </a:lnTo>
                  <a:lnTo>
                    <a:pt x="3156" y="219"/>
                  </a:lnTo>
                  <a:lnTo>
                    <a:pt x="3160" y="216"/>
                  </a:lnTo>
                  <a:lnTo>
                    <a:pt x="3170" y="211"/>
                  </a:lnTo>
                  <a:lnTo>
                    <a:pt x="3181" y="207"/>
                  </a:lnTo>
                  <a:lnTo>
                    <a:pt x="3194" y="203"/>
                  </a:lnTo>
                  <a:lnTo>
                    <a:pt x="3211" y="200"/>
                  </a:lnTo>
                  <a:lnTo>
                    <a:pt x="3229" y="198"/>
                  </a:lnTo>
                  <a:lnTo>
                    <a:pt x="3251" y="196"/>
                  </a:lnTo>
                  <a:lnTo>
                    <a:pt x="3275" y="196"/>
                  </a:lnTo>
                  <a:lnTo>
                    <a:pt x="3285" y="196"/>
                  </a:lnTo>
                  <a:lnTo>
                    <a:pt x="3285" y="184"/>
                  </a:lnTo>
                  <a:lnTo>
                    <a:pt x="3284" y="171"/>
                  </a:lnTo>
                  <a:lnTo>
                    <a:pt x="3284" y="166"/>
                  </a:lnTo>
                  <a:lnTo>
                    <a:pt x="3283" y="162"/>
                  </a:lnTo>
                  <a:lnTo>
                    <a:pt x="3279" y="153"/>
                  </a:lnTo>
                  <a:lnTo>
                    <a:pt x="3275" y="146"/>
                  </a:lnTo>
                  <a:lnTo>
                    <a:pt x="3271" y="144"/>
                  </a:lnTo>
                  <a:lnTo>
                    <a:pt x="3269" y="141"/>
                  </a:lnTo>
                  <a:lnTo>
                    <a:pt x="3261" y="137"/>
                  </a:lnTo>
                  <a:lnTo>
                    <a:pt x="3252" y="135"/>
                  </a:lnTo>
                  <a:lnTo>
                    <a:pt x="3240" y="135"/>
                  </a:lnTo>
                  <a:lnTo>
                    <a:pt x="3225" y="136"/>
                  </a:lnTo>
                  <a:lnTo>
                    <a:pt x="3217" y="137"/>
                  </a:lnTo>
                  <a:lnTo>
                    <a:pt x="3211" y="139"/>
                  </a:lnTo>
                  <a:lnTo>
                    <a:pt x="3196" y="144"/>
                  </a:lnTo>
                  <a:lnTo>
                    <a:pt x="3179" y="150"/>
                  </a:lnTo>
                  <a:lnTo>
                    <a:pt x="3174" y="154"/>
                  </a:lnTo>
                  <a:lnTo>
                    <a:pt x="3169" y="155"/>
                  </a:lnTo>
                  <a:lnTo>
                    <a:pt x="3165" y="157"/>
                  </a:lnTo>
                  <a:lnTo>
                    <a:pt x="3162" y="158"/>
                  </a:lnTo>
                  <a:lnTo>
                    <a:pt x="3158" y="158"/>
                  </a:lnTo>
                  <a:lnTo>
                    <a:pt x="3156" y="157"/>
                  </a:lnTo>
                  <a:lnTo>
                    <a:pt x="3153" y="155"/>
                  </a:lnTo>
                  <a:lnTo>
                    <a:pt x="3151" y="153"/>
                  </a:lnTo>
                  <a:lnTo>
                    <a:pt x="3148" y="150"/>
                  </a:lnTo>
                  <a:lnTo>
                    <a:pt x="3147" y="146"/>
                  </a:lnTo>
                  <a:lnTo>
                    <a:pt x="3147" y="144"/>
                  </a:lnTo>
                  <a:lnTo>
                    <a:pt x="3146" y="140"/>
                  </a:lnTo>
                  <a:lnTo>
                    <a:pt x="3147" y="136"/>
                  </a:lnTo>
                  <a:lnTo>
                    <a:pt x="3147" y="134"/>
                  </a:lnTo>
                  <a:lnTo>
                    <a:pt x="3149" y="127"/>
                  </a:lnTo>
                  <a:lnTo>
                    <a:pt x="3152" y="125"/>
                  </a:lnTo>
                  <a:lnTo>
                    <a:pt x="3155" y="122"/>
                  </a:lnTo>
                  <a:lnTo>
                    <a:pt x="3162" y="117"/>
                  </a:lnTo>
                  <a:lnTo>
                    <a:pt x="3180" y="109"/>
                  </a:lnTo>
                  <a:lnTo>
                    <a:pt x="3190" y="107"/>
                  </a:lnTo>
                  <a:lnTo>
                    <a:pt x="3201" y="103"/>
                  </a:lnTo>
                  <a:lnTo>
                    <a:pt x="3211" y="102"/>
                  </a:lnTo>
                  <a:lnTo>
                    <a:pt x="3221" y="99"/>
                  </a:lnTo>
                  <a:lnTo>
                    <a:pt x="3231" y="98"/>
                  </a:lnTo>
                  <a:lnTo>
                    <a:pt x="3242" y="98"/>
                  </a:lnTo>
                  <a:lnTo>
                    <a:pt x="3253" y="98"/>
                  </a:lnTo>
                  <a:lnTo>
                    <a:pt x="3263" y="99"/>
                  </a:lnTo>
                  <a:lnTo>
                    <a:pt x="3272" y="102"/>
                  </a:lnTo>
                  <a:lnTo>
                    <a:pt x="3281" y="104"/>
                  </a:lnTo>
                  <a:lnTo>
                    <a:pt x="3289" y="107"/>
                  </a:lnTo>
                  <a:lnTo>
                    <a:pt x="3296" y="111"/>
                  </a:lnTo>
                  <a:lnTo>
                    <a:pt x="3303" y="116"/>
                  </a:lnTo>
                  <a:lnTo>
                    <a:pt x="3308" y="121"/>
                  </a:lnTo>
                  <a:close/>
                  <a:moveTo>
                    <a:pt x="3269" y="278"/>
                  </a:moveTo>
                  <a:lnTo>
                    <a:pt x="3272" y="275"/>
                  </a:lnTo>
                  <a:lnTo>
                    <a:pt x="3276" y="269"/>
                  </a:lnTo>
                  <a:lnTo>
                    <a:pt x="3281" y="259"/>
                  </a:lnTo>
                  <a:lnTo>
                    <a:pt x="3284" y="248"/>
                  </a:lnTo>
                  <a:lnTo>
                    <a:pt x="3285" y="241"/>
                  </a:lnTo>
                  <a:lnTo>
                    <a:pt x="3285" y="235"/>
                  </a:lnTo>
                  <a:lnTo>
                    <a:pt x="3285" y="223"/>
                  </a:lnTo>
                  <a:lnTo>
                    <a:pt x="3278" y="223"/>
                  </a:lnTo>
                  <a:lnTo>
                    <a:pt x="3260" y="223"/>
                  </a:lnTo>
                  <a:lnTo>
                    <a:pt x="3246" y="223"/>
                  </a:lnTo>
                  <a:lnTo>
                    <a:pt x="3233" y="225"/>
                  </a:lnTo>
                  <a:lnTo>
                    <a:pt x="3222" y="226"/>
                  </a:lnTo>
                  <a:lnTo>
                    <a:pt x="3214" y="228"/>
                  </a:lnTo>
                  <a:lnTo>
                    <a:pt x="3206" y="230"/>
                  </a:lnTo>
                  <a:lnTo>
                    <a:pt x="3199" y="234"/>
                  </a:lnTo>
                  <a:lnTo>
                    <a:pt x="3194" y="237"/>
                  </a:lnTo>
                  <a:lnTo>
                    <a:pt x="3190" y="241"/>
                  </a:lnTo>
                  <a:lnTo>
                    <a:pt x="3188" y="246"/>
                  </a:lnTo>
                  <a:lnTo>
                    <a:pt x="3187" y="252"/>
                  </a:lnTo>
                  <a:lnTo>
                    <a:pt x="3187" y="259"/>
                  </a:lnTo>
                  <a:lnTo>
                    <a:pt x="3187" y="267"/>
                  </a:lnTo>
                  <a:lnTo>
                    <a:pt x="3189" y="273"/>
                  </a:lnTo>
                  <a:lnTo>
                    <a:pt x="3190" y="277"/>
                  </a:lnTo>
                  <a:lnTo>
                    <a:pt x="3193" y="280"/>
                  </a:lnTo>
                  <a:lnTo>
                    <a:pt x="3198" y="286"/>
                  </a:lnTo>
                  <a:lnTo>
                    <a:pt x="3205" y="290"/>
                  </a:lnTo>
                  <a:lnTo>
                    <a:pt x="3208" y="293"/>
                  </a:lnTo>
                  <a:lnTo>
                    <a:pt x="3211" y="294"/>
                  </a:lnTo>
                  <a:lnTo>
                    <a:pt x="3219" y="295"/>
                  </a:lnTo>
                  <a:lnTo>
                    <a:pt x="3228" y="296"/>
                  </a:lnTo>
                  <a:lnTo>
                    <a:pt x="3240" y="295"/>
                  </a:lnTo>
                  <a:lnTo>
                    <a:pt x="3246" y="294"/>
                  </a:lnTo>
                  <a:lnTo>
                    <a:pt x="3251" y="293"/>
                  </a:lnTo>
                  <a:lnTo>
                    <a:pt x="3256" y="290"/>
                  </a:lnTo>
                  <a:lnTo>
                    <a:pt x="3261" y="286"/>
                  </a:lnTo>
                  <a:lnTo>
                    <a:pt x="3265" y="284"/>
                  </a:lnTo>
                  <a:lnTo>
                    <a:pt x="3269" y="278"/>
                  </a:lnTo>
                  <a:close/>
                  <a:moveTo>
                    <a:pt x="3395" y="46"/>
                  </a:moveTo>
                  <a:lnTo>
                    <a:pt x="3393" y="43"/>
                  </a:lnTo>
                  <a:lnTo>
                    <a:pt x="3390" y="37"/>
                  </a:lnTo>
                  <a:lnTo>
                    <a:pt x="3389" y="32"/>
                  </a:lnTo>
                  <a:lnTo>
                    <a:pt x="3388" y="27"/>
                  </a:lnTo>
                  <a:lnTo>
                    <a:pt x="3389" y="22"/>
                  </a:lnTo>
                  <a:lnTo>
                    <a:pt x="3390" y="17"/>
                  </a:lnTo>
                  <a:lnTo>
                    <a:pt x="3393" y="12"/>
                  </a:lnTo>
                  <a:lnTo>
                    <a:pt x="3395" y="8"/>
                  </a:lnTo>
                  <a:lnTo>
                    <a:pt x="3401" y="5"/>
                  </a:lnTo>
                  <a:lnTo>
                    <a:pt x="3404" y="3"/>
                  </a:lnTo>
                  <a:lnTo>
                    <a:pt x="3411" y="2"/>
                  </a:lnTo>
                  <a:lnTo>
                    <a:pt x="3417" y="2"/>
                  </a:lnTo>
                  <a:lnTo>
                    <a:pt x="3424" y="2"/>
                  </a:lnTo>
                  <a:lnTo>
                    <a:pt x="3429" y="3"/>
                  </a:lnTo>
                  <a:lnTo>
                    <a:pt x="3434" y="5"/>
                  </a:lnTo>
                  <a:lnTo>
                    <a:pt x="3438" y="8"/>
                  </a:lnTo>
                  <a:lnTo>
                    <a:pt x="3442" y="12"/>
                  </a:lnTo>
                  <a:lnTo>
                    <a:pt x="3444" y="17"/>
                  </a:lnTo>
                  <a:lnTo>
                    <a:pt x="3445" y="22"/>
                  </a:lnTo>
                  <a:lnTo>
                    <a:pt x="3445" y="27"/>
                  </a:lnTo>
                  <a:lnTo>
                    <a:pt x="3445" y="32"/>
                  </a:lnTo>
                  <a:lnTo>
                    <a:pt x="3444" y="37"/>
                  </a:lnTo>
                  <a:lnTo>
                    <a:pt x="3442" y="43"/>
                  </a:lnTo>
                  <a:lnTo>
                    <a:pt x="3438" y="46"/>
                  </a:lnTo>
                  <a:lnTo>
                    <a:pt x="3434" y="50"/>
                  </a:lnTo>
                  <a:lnTo>
                    <a:pt x="3429" y="52"/>
                  </a:lnTo>
                  <a:lnTo>
                    <a:pt x="3424" y="53"/>
                  </a:lnTo>
                  <a:lnTo>
                    <a:pt x="3417" y="54"/>
                  </a:lnTo>
                  <a:lnTo>
                    <a:pt x="3411" y="53"/>
                  </a:lnTo>
                  <a:lnTo>
                    <a:pt x="3404" y="52"/>
                  </a:lnTo>
                  <a:lnTo>
                    <a:pt x="3401" y="50"/>
                  </a:lnTo>
                  <a:lnTo>
                    <a:pt x="3395" y="46"/>
                  </a:lnTo>
                  <a:close/>
                  <a:moveTo>
                    <a:pt x="3401" y="325"/>
                  </a:moveTo>
                  <a:lnTo>
                    <a:pt x="3398" y="323"/>
                  </a:lnTo>
                  <a:lnTo>
                    <a:pt x="3397" y="321"/>
                  </a:lnTo>
                  <a:lnTo>
                    <a:pt x="3395" y="317"/>
                  </a:lnTo>
                  <a:lnTo>
                    <a:pt x="3394" y="313"/>
                  </a:lnTo>
                  <a:lnTo>
                    <a:pt x="3393" y="308"/>
                  </a:lnTo>
                  <a:lnTo>
                    <a:pt x="3393" y="121"/>
                  </a:lnTo>
                  <a:lnTo>
                    <a:pt x="3394" y="116"/>
                  </a:lnTo>
                  <a:lnTo>
                    <a:pt x="3395" y="112"/>
                  </a:lnTo>
                  <a:lnTo>
                    <a:pt x="3397" y="108"/>
                  </a:lnTo>
                  <a:lnTo>
                    <a:pt x="3401" y="104"/>
                  </a:lnTo>
                  <a:lnTo>
                    <a:pt x="3403" y="102"/>
                  </a:lnTo>
                  <a:lnTo>
                    <a:pt x="3408" y="100"/>
                  </a:lnTo>
                  <a:lnTo>
                    <a:pt x="3412" y="99"/>
                  </a:lnTo>
                  <a:lnTo>
                    <a:pt x="3417" y="99"/>
                  </a:lnTo>
                  <a:lnTo>
                    <a:pt x="3421" y="99"/>
                  </a:lnTo>
                  <a:lnTo>
                    <a:pt x="3426" y="100"/>
                  </a:lnTo>
                  <a:lnTo>
                    <a:pt x="3430" y="102"/>
                  </a:lnTo>
                  <a:lnTo>
                    <a:pt x="3434" y="104"/>
                  </a:lnTo>
                  <a:lnTo>
                    <a:pt x="3436" y="108"/>
                  </a:lnTo>
                  <a:lnTo>
                    <a:pt x="3438" y="112"/>
                  </a:lnTo>
                  <a:lnTo>
                    <a:pt x="3439" y="116"/>
                  </a:lnTo>
                  <a:lnTo>
                    <a:pt x="3440" y="121"/>
                  </a:lnTo>
                  <a:lnTo>
                    <a:pt x="3440" y="308"/>
                  </a:lnTo>
                  <a:lnTo>
                    <a:pt x="3439" y="313"/>
                  </a:lnTo>
                  <a:lnTo>
                    <a:pt x="3438" y="317"/>
                  </a:lnTo>
                  <a:lnTo>
                    <a:pt x="3436" y="321"/>
                  </a:lnTo>
                  <a:lnTo>
                    <a:pt x="3434" y="325"/>
                  </a:lnTo>
                  <a:lnTo>
                    <a:pt x="3430" y="327"/>
                  </a:lnTo>
                  <a:lnTo>
                    <a:pt x="3426" y="328"/>
                  </a:lnTo>
                  <a:lnTo>
                    <a:pt x="3421" y="330"/>
                  </a:lnTo>
                  <a:lnTo>
                    <a:pt x="3417" y="330"/>
                  </a:lnTo>
                  <a:lnTo>
                    <a:pt x="3412" y="330"/>
                  </a:lnTo>
                  <a:lnTo>
                    <a:pt x="3408" y="328"/>
                  </a:lnTo>
                  <a:lnTo>
                    <a:pt x="3403" y="327"/>
                  </a:lnTo>
                  <a:lnTo>
                    <a:pt x="3401" y="325"/>
                  </a:lnTo>
                  <a:close/>
                  <a:moveTo>
                    <a:pt x="3506" y="312"/>
                  </a:moveTo>
                  <a:lnTo>
                    <a:pt x="3502" y="309"/>
                  </a:lnTo>
                  <a:lnTo>
                    <a:pt x="3499" y="307"/>
                  </a:lnTo>
                  <a:lnTo>
                    <a:pt x="3497" y="304"/>
                  </a:lnTo>
                  <a:lnTo>
                    <a:pt x="3494" y="300"/>
                  </a:lnTo>
                  <a:lnTo>
                    <a:pt x="3493" y="298"/>
                  </a:lnTo>
                  <a:lnTo>
                    <a:pt x="3492" y="295"/>
                  </a:lnTo>
                  <a:lnTo>
                    <a:pt x="3492" y="291"/>
                  </a:lnTo>
                  <a:lnTo>
                    <a:pt x="3490" y="289"/>
                  </a:lnTo>
                  <a:lnTo>
                    <a:pt x="3492" y="285"/>
                  </a:lnTo>
                  <a:lnTo>
                    <a:pt x="3492" y="282"/>
                  </a:lnTo>
                  <a:lnTo>
                    <a:pt x="3493" y="278"/>
                  </a:lnTo>
                  <a:lnTo>
                    <a:pt x="3494" y="277"/>
                  </a:lnTo>
                  <a:lnTo>
                    <a:pt x="3495" y="276"/>
                  </a:lnTo>
                  <a:lnTo>
                    <a:pt x="3497" y="273"/>
                  </a:lnTo>
                  <a:lnTo>
                    <a:pt x="3499" y="272"/>
                  </a:lnTo>
                  <a:lnTo>
                    <a:pt x="3502" y="271"/>
                  </a:lnTo>
                  <a:lnTo>
                    <a:pt x="3506" y="271"/>
                  </a:lnTo>
                  <a:lnTo>
                    <a:pt x="3509" y="272"/>
                  </a:lnTo>
                  <a:lnTo>
                    <a:pt x="3513" y="273"/>
                  </a:lnTo>
                  <a:lnTo>
                    <a:pt x="3525" y="278"/>
                  </a:lnTo>
                  <a:lnTo>
                    <a:pt x="3538" y="285"/>
                  </a:lnTo>
                  <a:lnTo>
                    <a:pt x="3550" y="290"/>
                  </a:lnTo>
                  <a:lnTo>
                    <a:pt x="3558" y="293"/>
                  </a:lnTo>
                  <a:lnTo>
                    <a:pt x="3566" y="294"/>
                  </a:lnTo>
                  <a:lnTo>
                    <a:pt x="3575" y="295"/>
                  </a:lnTo>
                  <a:lnTo>
                    <a:pt x="3584" y="295"/>
                  </a:lnTo>
                  <a:lnTo>
                    <a:pt x="3594" y="294"/>
                  </a:lnTo>
                  <a:lnTo>
                    <a:pt x="3603" y="293"/>
                  </a:lnTo>
                  <a:lnTo>
                    <a:pt x="3612" y="290"/>
                  </a:lnTo>
                  <a:lnTo>
                    <a:pt x="3618" y="287"/>
                  </a:lnTo>
                  <a:lnTo>
                    <a:pt x="3624" y="282"/>
                  </a:lnTo>
                  <a:lnTo>
                    <a:pt x="3626" y="280"/>
                  </a:lnTo>
                  <a:lnTo>
                    <a:pt x="3627" y="277"/>
                  </a:lnTo>
                  <a:lnTo>
                    <a:pt x="3629" y="275"/>
                  </a:lnTo>
                  <a:lnTo>
                    <a:pt x="3630" y="272"/>
                  </a:lnTo>
                  <a:lnTo>
                    <a:pt x="3630" y="268"/>
                  </a:lnTo>
                  <a:lnTo>
                    <a:pt x="3631" y="266"/>
                  </a:lnTo>
                  <a:lnTo>
                    <a:pt x="3630" y="260"/>
                  </a:lnTo>
                  <a:lnTo>
                    <a:pt x="3630" y="257"/>
                  </a:lnTo>
                  <a:lnTo>
                    <a:pt x="3627" y="253"/>
                  </a:lnTo>
                  <a:lnTo>
                    <a:pt x="3626" y="250"/>
                  </a:lnTo>
                  <a:lnTo>
                    <a:pt x="3625" y="249"/>
                  </a:lnTo>
                  <a:lnTo>
                    <a:pt x="3624" y="248"/>
                  </a:lnTo>
                  <a:lnTo>
                    <a:pt x="3620" y="245"/>
                  </a:lnTo>
                  <a:lnTo>
                    <a:pt x="3609" y="240"/>
                  </a:lnTo>
                  <a:lnTo>
                    <a:pt x="3603" y="239"/>
                  </a:lnTo>
                  <a:lnTo>
                    <a:pt x="3594" y="236"/>
                  </a:lnTo>
                  <a:lnTo>
                    <a:pt x="3574" y="231"/>
                  </a:lnTo>
                  <a:lnTo>
                    <a:pt x="3565" y="228"/>
                  </a:lnTo>
                  <a:lnTo>
                    <a:pt x="3556" y="226"/>
                  </a:lnTo>
                  <a:lnTo>
                    <a:pt x="3539" y="221"/>
                  </a:lnTo>
                  <a:lnTo>
                    <a:pt x="3533" y="218"/>
                  </a:lnTo>
                  <a:lnTo>
                    <a:pt x="3526" y="214"/>
                  </a:lnTo>
                  <a:lnTo>
                    <a:pt x="3521" y="211"/>
                  </a:lnTo>
                  <a:lnTo>
                    <a:pt x="3516" y="208"/>
                  </a:lnTo>
                  <a:lnTo>
                    <a:pt x="3512" y="204"/>
                  </a:lnTo>
                  <a:lnTo>
                    <a:pt x="3508" y="199"/>
                  </a:lnTo>
                  <a:lnTo>
                    <a:pt x="3504" y="195"/>
                  </a:lnTo>
                  <a:lnTo>
                    <a:pt x="3503" y="190"/>
                  </a:lnTo>
                  <a:lnTo>
                    <a:pt x="3501" y="185"/>
                  </a:lnTo>
                  <a:lnTo>
                    <a:pt x="3499" y="178"/>
                  </a:lnTo>
                  <a:lnTo>
                    <a:pt x="3498" y="173"/>
                  </a:lnTo>
                  <a:lnTo>
                    <a:pt x="3498" y="167"/>
                  </a:lnTo>
                  <a:lnTo>
                    <a:pt x="3499" y="157"/>
                  </a:lnTo>
                  <a:lnTo>
                    <a:pt x="3499" y="153"/>
                  </a:lnTo>
                  <a:lnTo>
                    <a:pt x="3501" y="148"/>
                  </a:lnTo>
                  <a:lnTo>
                    <a:pt x="3504" y="140"/>
                  </a:lnTo>
                  <a:lnTo>
                    <a:pt x="3507" y="135"/>
                  </a:lnTo>
                  <a:lnTo>
                    <a:pt x="3509" y="131"/>
                  </a:lnTo>
                  <a:lnTo>
                    <a:pt x="3516" y="123"/>
                  </a:lnTo>
                  <a:lnTo>
                    <a:pt x="3524" y="117"/>
                  </a:lnTo>
                  <a:lnTo>
                    <a:pt x="3531" y="112"/>
                  </a:lnTo>
                  <a:lnTo>
                    <a:pt x="3542" y="107"/>
                  </a:lnTo>
                  <a:lnTo>
                    <a:pt x="3547" y="104"/>
                  </a:lnTo>
                  <a:lnTo>
                    <a:pt x="3552" y="103"/>
                  </a:lnTo>
                  <a:lnTo>
                    <a:pt x="3563" y="100"/>
                  </a:lnTo>
                  <a:lnTo>
                    <a:pt x="3575" y="99"/>
                  </a:lnTo>
                  <a:lnTo>
                    <a:pt x="3588" y="98"/>
                  </a:lnTo>
                  <a:lnTo>
                    <a:pt x="3597" y="98"/>
                  </a:lnTo>
                  <a:lnTo>
                    <a:pt x="3606" y="99"/>
                  </a:lnTo>
                  <a:lnTo>
                    <a:pt x="3615" y="100"/>
                  </a:lnTo>
                  <a:lnTo>
                    <a:pt x="3624" y="103"/>
                  </a:lnTo>
                  <a:lnTo>
                    <a:pt x="3631" y="105"/>
                  </a:lnTo>
                  <a:lnTo>
                    <a:pt x="3639" y="109"/>
                  </a:lnTo>
                  <a:lnTo>
                    <a:pt x="3647" y="113"/>
                  </a:lnTo>
                  <a:lnTo>
                    <a:pt x="3654" y="117"/>
                  </a:lnTo>
                  <a:lnTo>
                    <a:pt x="3661" y="122"/>
                  </a:lnTo>
                  <a:lnTo>
                    <a:pt x="3665" y="127"/>
                  </a:lnTo>
                  <a:lnTo>
                    <a:pt x="3667" y="131"/>
                  </a:lnTo>
                  <a:lnTo>
                    <a:pt x="3668" y="134"/>
                  </a:lnTo>
                  <a:lnTo>
                    <a:pt x="3668" y="140"/>
                  </a:lnTo>
                  <a:lnTo>
                    <a:pt x="3668" y="144"/>
                  </a:lnTo>
                  <a:lnTo>
                    <a:pt x="3667" y="146"/>
                  </a:lnTo>
                  <a:lnTo>
                    <a:pt x="3666" y="150"/>
                  </a:lnTo>
                  <a:lnTo>
                    <a:pt x="3665" y="153"/>
                  </a:lnTo>
                  <a:lnTo>
                    <a:pt x="3662" y="155"/>
                  </a:lnTo>
                  <a:lnTo>
                    <a:pt x="3659" y="157"/>
                  </a:lnTo>
                  <a:lnTo>
                    <a:pt x="3657" y="158"/>
                  </a:lnTo>
                  <a:lnTo>
                    <a:pt x="3654" y="158"/>
                  </a:lnTo>
                  <a:lnTo>
                    <a:pt x="3650" y="157"/>
                  </a:lnTo>
                  <a:lnTo>
                    <a:pt x="3645" y="155"/>
                  </a:lnTo>
                  <a:lnTo>
                    <a:pt x="3635" y="150"/>
                  </a:lnTo>
                  <a:lnTo>
                    <a:pt x="3622" y="144"/>
                  </a:lnTo>
                  <a:lnTo>
                    <a:pt x="3612" y="139"/>
                  </a:lnTo>
                  <a:lnTo>
                    <a:pt x="3606" y="136"/>
                  </a:lnTo>
                  <a:lnTo>
                    <a:pt x="3599" y="135"/>
                  </a:lnTo>
                  <a:lnTo>
                    <a:pt x="3593" y="135"/>
                  </a:lnTo>
                  <a:lnTo>
                    <a:pt x="3585" y="134"/>
                  </a:lnTo>
                  <a:lnTo>
                    <a:pt x="3576" y="135"/>
                  </a:lnTo>
                  <a:lnTo>
                    <a:pt x="3567" y="136"/>
                  </a:lnTo>
                  <a:lnTo>
                    <a:pt x="3561" y="139"/>
                  </a:lnTo>
                  <a:lnTo>
                    <a:pt x="3554" y="143"/>
                  </a:lnTo>
                  <a:lnTo>
                    <a:pt x="3549" y="146"/>
                  </a:lnTo>
                  <a:lnTo>
                    <a:pt x="3547" y="149"/>
                  </a:lnTo>
                  <a:lnTo>
                    <a:pt x="3545" y="153"/>
                  </a:lnTo>
                  <a:lnTo>
                    <a:pt x="3543" y="158"/>
                  </a:lnTo>
                  <a:lnTo>
                    <a:pt x="3543" y="162"/>
                  </a:lnTo>
                  <a:lnTo>
                    <a:pt x="3542" y="164"/>
                  </a:lnTo>
                  <a:lnTo>
                    <a:pt x="3543" y="171"/>
                  </a:lnTo>
                  <a:lnTo>
                    <a:pt x="3545" y="176"/>
                  </a:lnTo>
                  <a:lnTo>
                    <a:pt x="3547" y="178"/>
                  </a:lnTo>
                  <a:lnTo>
                    <a:pt x="3548" y="181"/>
                  </a:lnTo>
                  <a:lnTo>
                    <a:pt x="3550" y="184"/>
                  </a:lnTo>
                  <a:lnTo>
                    <a:pt x="3553" y="185"/>
                  </a:lnTo>
                  <a:lnTo>
                    <a:pt x="3559" y="189"/>
                  </a:lnTo>
                  <a:lnTo>
                    <a:pt x="3568" y="191"/>
                  </a:lnTo>
                  <a:lnTo>
                    <a:pt x="3580" y="195"/>
                  </a:lnTo>
                  <a:lnTo>
                    <a:pt x="3594" y="199"/>
                  </a:lnTo>
                  <a:lnTo>
                    <a:pt x="3621" y="205"/>
                  </a:lnTo>
                  <a:lnTo>
                    <a:pt x="3632" y="209"/>
                  </a:lnTo>
                  <a:lnTo>
                    <a:pt x="3641" y="213"/>
                  </a:lnTo>
                  <a:lnTo>
                    <a:pt x="3650" y="217"/>
                  </a:lnTo>
                  <a:lnTo>
                    <a:pt x="3657" y="222"/>
                  </a:lnTo>
                  <a:lnTo>
                    <a:pt x="3659" y="225"/>
                  </a:lnTo>
                  <a:lnTo>
                    <a:pt x="3662" y="227"/>
                  </a:lnTo>
                  <a:lnTo>
                    <a:pt x="3667" y="234"/>
                  </a:lnTo>
                  <a:lnTo>
                    <a:pt x="3670" y="240"/>
                  </a:lnTo>
                  <a:lnTo>
                    <a:pt x="3672" y="248"/>
                  </a:lnTo>
                  <a:lnTo>
                    <a:pt x="3673" y="255"/>
                  </a:lnTo>
                  <a:lnTo>
                    <a:pt x="3675" y="264"/>
                  </a:lnTo>
                  <a:lnTo>
                    <a:pt x="3673" y="272"/>
                  </a:lnTo>
                  <a:lnTo>
                    <a:pt x="3672" y="278"/>
                  </a:lnTo>
                  <a:lnTo>
                    <a:pt x="3671" y="285"/>
                  </a:lnTo>
                  <a:lnTo>
                    <a:pt x="3670" y="289"/>
                  </a:lnTo>
                  <a:lnTo>
                    <a:pt x="3668" y="291"/>
                  </a:lnTo>
                  <a:lnTo>
                    <a:pt x="3665" y="298"/>
                  </a:lnTo>
                  <a:lnTo>
                    <a:pt x="3661" y="303"/>
                  </a:lnTo>
                  <a:lnTo>
                    <a:pt x="3656" y="308"/>
                  </a:lnTo>
                  <a:lnTo>
                    <a:pt x="3649" y="313"/>
                  </a:lnTo>
                  <a:lnTo>
                    <a:pt x="3643" y="317"/>
                  </a:lnTo>
                  <a:lnTo>
                    <a:pt x="3636" y="321"/>
                  </a:lnTo>
                  <a:lnTo>
                    <a:pt x="3629" y="323"/>
                  </a:lnTo>
                  <a:lnTo>
                    <a:pt x="3620" y="326"/>
                  </a:lnTo>
                  <a:lnTo>
                    <a:pt x="3612" y="328"/>
                  </a:lnTo>
                  <a:lnTo>
                    <a:pt x="3602" y="330"/>
                  </a:lnTo>
                  <a:lnTo>
                    <a:pt x="3593" y="331"/>
                  </a:lnTo>
                  <a:lnTo>
                    <a:pt x="3583" y="331"/>
                  </a:lnTo>
                  <a:lnTo>
                    <a:pt x="3571" y="331"/>
                  </a:lnTo>
                  <a:lnTo>
                    <a:pt x="3561" y="330"/>
                  </a:lnTo>
                  <a:lnTo>
                    <a:pt x="3549" y="328"/>
                  </a:lnTo>
                  <a:lnTo>
                    <a:pt x="3540" y="326"/>
                  </a:lnTo>
                  <a:lnTo>
                    <a:pt x="3531" y="323"/>
                  </a:lnTo>
                  <a:lnTo>
                    <a:pt x="3522" y="319"/>
                  </a:lnTo>
                  <a:lnTo>
                    <a:pt x="3513" y="316"/>
                  </a:lnTo>
                  <a:lnTo>
                    <a:pt x="3506" y="312"/>
                  </a:lnTo>
                  <a:close/>
                  <a:moveTo>
                    <a:pt x="3729" y="46"/>
                  </a:moveTo>
                  <a:lnTo>
                    <a:pt x="3725" y="43"/>
                  </a:lnTo>
                  <a:lnTo>
                    <a:pt x="3722" y="37"/>
                  </a:lnTo>
                  <a:lnTo>
                    <a:pt x="3721" y="32"/>
                  </a:lnTo>
                  <a:lnTo>
                    <a:pt x="3720" y="27"/>
                  </a:lnTo>
                  <a:lnTo>
                    <a:pt x="3721" y="22"/>
                  </a:lnTo>
                  <a:lnTo>
                    <a:pt x="3722" y="17"/>
                  </a:lnTo>
                  <a:lnTo>
                    <a:pt x="3725" y="12"/>
                  </a:lnTo>
                  <a:lnTo>
                    <a:pt x="3729" y="8"/>
                  </a:lnTo>
                  <a:lnTo>
                    <a:pt x="3732" y="5"/>
                  </a:lnTo>
                  <a:lnTo>
                    <a:pt x="3738" y="3"/>
                  </a:lnTo>
                  <a:lnTo>
                    <a:pt x="3743" y="2"/>
                  </a:lnTo>
                  <a:lnTo>
                    <a:pt x="3749" y="2"/>
                  </a:lnTo>
                  <a:lnTo>
                    <a:pt x="3755" y="2"/>
                  </a:lnTo>
                  <a:lnTo>
                    <a:pt x="3761" y="3"/>
                  </a:lnTo>
                  <a:lnTo>
                    <a:pt x="3766" y="5"/>
                  </a:lnTo>
                  <a:lnTo>
                    <a:pt x="3770" y="8"/>
                  </a:lnTo>
                  <a:lnTo>
                    <a:pt x="3773" y="12"/>
                  </a:lnTo>
                  <a:lnTo>
                    <a:pt x="3776" y="17"/>
                  </a:lnTo>
                  <a:lnTo>
                    <a:pt x="3777" y="22"/>
                  </a:lnTo>
                  <a:lnTo>
                    <a:pt x="3779" y="27"/>
                  </a:lnTo>
                  <a:lnTo>
                    <a:pt x="3777" y="32"/>
                  </a:lnTo>
                  <a:lnTo>
                    <a:pt x="3776" y="37"/>
                  </a:lnTo>
                  <a:lnTo>
                    <a:pt x="3773" y="43"/>
                  </a:lnTo>
                  <a:lnTo>
                    <a:pt x="3770" y="46"/>
                  </a:lnTo>
                  <a:lnTo>
                    <a:pt x="3766" y="50"/>
                  </a:lnTo>
                  <a:lnTo>
                    <a:pt x="3761" y="52"/>
                  </a:lnTo>
                  <a:lnTo>
                    <a:pt x="3755" y="53"/>
                  </a:lnTo>
                  <a:lnTo>
                    <a:pt x="3749" y="54"/>
                  </a:lnTo>
                  <a:lnTo>
                    <a:pt x="3743" y="53"/>
                  </a:lnTo>
                  <a:lnTo>
                    <a:pt x="3738" y="52"/>
                  </a:lnTo>
                  <a:lnTo>
                    <a:pt x="3732" y="50"/>
                  </a:lnTo>
                  <a:lnTo>
                    <a:pt x="3729" y="46"/>
                  </a:lnTo>
                  <a:close/>
                  <a:moveTo>
                    <a:pt x="3732" y="325"/>
                  </a:moveTo>
                  <a:lnTo>
                    <a:pt x="3731" y="323"/>
                  </a:lnTo>
                  <a:lnTo>
                    <a:pt x="3730" y="321"/>
                  </a:lnTo>
                  <a:lnTo>
                    <a:pt x="3727" y="317"/>
                  </a:lnTo>
                  <a:lnTo>
                    <a:pt x="3726" y="313"/>
                  </a:lnTo>
                  <a:lnTo>
                    <a:pt x="3726" y="308"/>
                  </a:lnTo>
                  <a:lnTo>
                    <a:pt x="3726" y="121"/>
                  </a:lnTo>
                  <a:lnTo>
                    <a:pt x="3726" y="116"/>
                  </a:lnTo>
                  <a:lnTo>
                    <a:pt x="3727" y="112"/>
                  </a:lnTo>
                  <a:lnTo>
                    <a:pt x="3730" y="108"/>
                  </a:lnTo>
                  <a:lnTo>
                    <a:pt x="3732" y="104"/>
                  </a:lnTo>
                  <a:lnTo>
                    <a:pt x="3736" y="102"/>
                  </a:lnTo>
                  <a:lnTo>
                    <a:pt x="3740" y="100"/>
                  </a:lnTo>
                  <a:lnTo>
                    <a:pt x="3744" y="99"/>
                  </a:lnTo>
                  <a:lnTo>
                    <a:pt x="3749" y="99"/>
                  </a:lnTo>
                  <a:lnTo>
                    <a:pt x="3754" y="99"/>
                  </a:lnTo>
                  <a:lnTo>
                    <a:pt x="3758" y="100"/>
                  </a:lnTo>
                  <a:lnTo>
                    <a:pt x="3762" y="102"/>
                  </a:lnTo>
                  <a:lnTo>
                    <a:pt x="3766" y="104"/>
                  </a:lnTo>
                  <a:lnTo>
                    <a:pt x="3768" y="108"/>
                  </a:lnTo>
                  <a:lnTo>
                    <a:pt x="3771" y="112"/>
                  </a:lnTo>
                  <a:lnTo>
                    <a:pt x="3772" y="116"/>
                  </a:lnTo>
                  <a:lnTo>
                    <a:pt x="3772" y="121"/>
                  </a:lnTo>
                  <a:lnTo>
                    <a:pt x="3772" y="308"/>
                  </a:lnTo>
                  <a:lnTo>
                    <a:pt x="3772" y="313"/>
                  </a:lnTo>
                  <a:lnTo>
                    <a:pt x="3771" y="317"/>
                  </a:lnTo>
                  <a:lnTo>
                    <a:pt x="3768" y="321"/>
                  </a:lnTo>
                  <a:lnTo>
                    <a:pt x="3766" y="325"/>
                  </a:lnTo>
                  <a:lnTo>
                    <a:pt x="3762" y="327"/>
                  </a:lnTo>
                  <a:lnTo>
                    <a:pt x="3758" y="328"/>
                  </a:lnTo>
                  <a:lnTo>
                    <a:pt x="3754" y="330"/>
                  </a:lnTo>
                  <a:lnTo>
                    <a:pt x="3749" y="330"/>
                  </a:lnTo>
                  <a:lnTo>
                    <a:pt x="3744" y="330"/>
                  </a:lnTo>
                  <a:lnTo>
                    <a:pt x="3740" y="328"/>
                  </a:lnTo>
                  <a:lnTo>
                    <a:pt x="3736" y="327"/>
                  </a:lnTo>
                  <a:lnTo>
                    <a:pt x="3732" y="325"/>
                  </a:lnTo>
                  <a:close/>
                  <a:moveTo>
                    <a:pt x="4037" y="189"/>
                  </a:moveTo>
                  <a:lnTo>
                    <a:pt x="4037" y="308"/>
                  </a:lnTo>
                  <a:lnTo>
                    <a:pt x="4037" y="313"/>
                  </a:lnTo>
                  <a:lnTo>
                    <a:pt x="4036" y="317"/>
                  </a:lnTo>
                  <a:lnTo>
                    <a:pt x="4035" y="321"/>
                  </a:lnTo>
                  <a:lnTo>
                    <a:pt x="4031" y="325"/>
                  </a:lnTo>
                  <a:lnTo>
                    <a:pt x="4028" y="327"/>
                  </a:lnTo>
                  <a:lnTo>
                    <a:pt x="4025" y="328"/>
                  </a:lnTo>
                  <a:lnTo>
                    <a:pt x="4019" y="330"/>
                  </a:lnTo>
                  <a:lnTo>
                    <a:pt x="4014" y="330"/>
                  </a:lnTo>
                  <a:lnTo>
                    <a:pt x="4009" y="330"/>
                  </a:lnTo>
                  <a:lnTo>
                    <a:pt x="4005" y="328"/>
                  </a:lnTo>
                  <a:lnTo>
                    <a:pt x="4002" y="326"/>
                  </a:lnTo>
                  <a:lnTo>
                    <a:pt x="3998" y="323"/>
                  </a:lnTo>
                  <a:lnTo>
                    <a:pt x="3995" y="321"/>
                  </a:lnTo>
                  <a:lnTo>
                    <a:pt x="3993" y="317"/>
                  </a:lnTo>
                  <a:lnTo>
                    <a:pt x="3991" y="313"/>
                  </a:lnTo>
                  <a:lnTo>
                    <a:pt x="3991" y="308"/>
                  </a:lnTo>
                  <a:lnTo>
                    <a:pt x="3991" y="191"/>
                  </a:lnTo>
                  <a:lnTo>
                    <a:pt x="3991" y="177"/>
                  </a:lnTo>
                  <a:lnTo>
                    <a:pt x="3990" y="172"/>
                  </a:lnTo>
                  <a:lnTo>
                    <a:pt x="3989" y="166"/>
                  </a:lnTo>
                  <a:lnTo>
                    <a:pt x="3985" y="157"/>
                  </a:lnTo>
                  <a:lnTo>
                    <a:pt x="3982" y="153"/>
                  </a:lnTo>
                  <a:lnTo>
                    <a:pt x="3980" y="149"/>
                  </a:lnTo>
                  <a:lnTo>
                    <a:pt x="3977" y="146"/>
                  </a:lnTo>
                  <a:lnTo>
                    <a:pt x="3973" y="143"/>
                  </a:lnTo>
                  <a:lnTo>
                    <a:pt x="3969" y="141"/>
                  </a:lnTo>
                  <a:lnTo>
                    <a:pt x="3966" y="139"/>
                  </a:lnTo>
                  <a:lnTo>
                    <a:pt x="3957" y="136"/>
                  </a:lnTo>
                  <a:lnTo>
                    <a:pt x="3950" y="136"/>
                  </a:lnTo>
                  <a:lnTo>
                    <a:pt x="3945" y="136"/>
                  </a:lnTo>
                  <a:lnTo>
                    <a:pt x="3939" y="136"/>
                  </a:lnTo>
                  <a:lnTo>
                    <a:pt x="3932" y="136"/>
                  </a:lnTo>
                  <a:lnTo>
                    <a:pt x="3926" y="137"/>
                  </a:lnTo>
                  <a:lnTo>
                    <a:pt x="3920" y="140"/>
                  </a:lnTo>
                  <a:lnTo>
                    <a:pt x="3914" y="143"/>
                  </a:lnTo>
                  <a:lnTo>
                    <a:pt x="3909" y="145"/>
                  </a:lnTo>
                  <a:lnTo>
                    <a:pt x="3904" y="149"/>
                  </a:lnTo>
                  <a:lnTo>
                    <a:pt x="3900" y="153"/>
                  </a:lnTo>
                  <a:lnTo>
                    <a:pt x="3896" y="158"/>
                  </a:lnTo>
                  <a:lnTo>
                    <a:pt x="3893" y="163"/>
                  </a:lnTo>
                  <a:lnTo>
                    <a:pt x="3890" y="168"/>
                  </a:lnTo>
                  <a:lnTo>
                    <a:pt x="3887" y="173"/>
                  </a:lnTo>
                  <a:lnTo>
                    <a:pt x="3885" y="180"/>
                  </a:lnTo>
                  <a:lnTo>
                    <a:pt x="3884" y="186"/>
                  </a:lnTo>
                  <a:lnTo>
                    <a:pt x="3884" y="193"/>
                  </a:lnTo>
                  <a:lnTo>
                    <a:pt x="3884" y="200"/>
                  </a:lnTo>
                  <a:lnTo>
                    <a:pt x="3884" y="308"/>
                  </a:lnTo>
                  <a:lnTo>
                    <a:pt x="3882" y="313"/>
                  </a:lnTo>
                  <a:lnTo>
                    <a:pt x="3881" y="317"/>
                  </a:lnTo>
                  <a:lnTo>
                    <a:pt x="3880" y="321"/>
                  </a:lnTo>
                  <a:lnTo>
                    <a:pt x="3877" y="323"/>
                  </a:lnTo>
                  <a:lnTo>
                    <a:pt x="3873" y="326"/>
                  </a:lnTo>
                  <a:lnTo>
                    <a:pt x="3870" y="328"/>
                  </a:lnTo>
                  <a:lnTo>
                    <a:pt x="3866" y="330"/>
                  </a:lnTo>
                  <a:lnTo>
                    <a:pt x="3861" y="330"/>
                  </a:lnTo>
                  <a:lnTo>
                    <a:pt x="3855" y="330"/>
                  </a:lnTo>
                  <a:lnTo>
                    <a:pt x="3850" y="328"/>
                  </a:lnTo>
                  <a:lnTo>
                    <a:pt x="3849" y="327"/>
                  </a:lnTo>
                  <a:lnTo>
                    <a:pt x="3846" y="326"/>
                  </a:lnTo>
                  <a:lnTo>
                    <a:pt x="3843" y="323"/>
                  </a:lnTo>
                  <a:lnTo>
                    <a:pt x="3840" y="321"/>
                  </a:lnTo>
                  <a:lnTo>
                    <a:pt x="3839" y="317"/>
                  </a:lnTo>
                  <a:lnTo>
                    <a:pt x="3838" y="313"/>
                  </a:lnTo>
                  <a:lnTo>
                    <a:pt x="3836" y="308"/>
                  </a:lnTo>
                  <a:lnTo>
                    <a:pt x="3836" y="121"/>
                  </a:lnTo>
                  <a:lnTo>
                    <a:pt x="3838" y="117"/>
                  </a:lnTo>
                  <a:lnTo>
                    <a:pt x="3839" y="112"/>
                  </a:lnTo>
                  <a:lnTo>
                    <a:pt x="3840" y="108"/>
                  </a:lnTo>
                  <a:lnTo>
                    <a:pt x="3844" y="105"/>
                  </a:lnTo>
                  <a:lnTo>
                    <a:pt x="3846" y="103"/>
                  </a:lnTo>
                  <a:lnTo>
                    <a:pt x="3850" y="100"/>
                  </a:lnTo>
                  <a:lnTo>
                    <a:pt x="3855" y="99"/>
                  </a:lnTo>
                  <a:lnTo>
                    <a:pt x="3861" y="99"/>
                  </a:lnTo>
                  <a:lnTo>
                    <a:pt x="3864" y="99"/>
                  </a:lnTo>
                  <a:lnTo>
                    <a:pt x="3870" y="100"/>
                  </a:lnTo>
                  <a:lnTo>
                    <a:pt x="3873" y="103"/>
                  </a:lnTo>
                  <a:lnTo>
                    <a:pt x="3876" y="105"/>
                  </a:lnTo>
                  <a:lnTo>
                    <a:pt x="3879" y="108"/>
                  </a:lnTo>
                  <a:lnTo>
                    <a:pt x="3881" y="112"/>
                  </a:lnTo>
                  <a:lnTo>
                    <a:pt x="3881" y="114"/>
                  </a:lnTo>
                  <a:lnTo>
                    <a:pt x="3882" y="116"/>
                  </a:lnTo>
                  <a:lnTo>
                    <a:pt x="3882" y="121"/>
                  </a:lnTo>
                  <a:lnTo>
                    <a:pt x="3882" y="139"/>
                  </a:lnTo>
                  <a:lnTo>
                    <a:pt x="3889" y="130"/>
                  </a:lnTo>
                  <a:lnTo>
                    <a:pt x="3895" y="122"/>
                  </a:lnTo>
                  <a:lnTo>
                    <a:pt x="3904" y="114"/>
                  </a:lnTo>
                  <a:lnTo>
                    <a:pt x="3908" y="112"/>
                  </a:lnTo>
                  <a:lnTo>
                    <a:pt x="3913" y="108"/>
                  </a:lnTo>
                  <a:lnTo>
                    <a:pt x="3923" y="104"/>
                  </a:lnTo>
                  <a:lnTo>
                    <a:pt x="3928" y="102"/>
                  </a:lnTo>
                  <a:lnTo>
                    <a:pt x="3934" y="100"/>
                  </a:lnTo>
                  <a:lnTo>
                    <a:pt x="3940" y="99"/>
                  </a:lnTo>
                  <a:lnTo>
                    <a:pt x="3945" y="99"/>
                  </a:lnTo>
                  <a:lnTo>
                    <a:pt x="3958" y="98"/>
                  </a:lnTo>
                  <a:lnTo>
                    <a:pt x="3967" y="98"/>
                  </a:lnTo>
                  <a:lnTo>
                    <a:pt x="3976" y="99"/>
                  </a:lnTo>
                  <a:lnTo>
                    <a:pt x="3981" y="100"/>
                  </a:lnTo>
                  <a:lnTo>
                    <a:pt x="3985" y="102"/>
                  </a:lnTo>
                  <a:lnTo>
                    <a:pt x="3993" y="104"/>
                  </a:lnTo>
                  <a:lnTo>
                    <a:pt x="4000" y="107"/>
                  </a:lnTo>
                  <a:lnTo>
                    <a:pt x="4007" y="111"/>
                  </a:lnTo>
                  <a:lnTo>
                    <a:pt x="4012" y="116"/>
                  </a:lnTo>
                  <a:lnTo>
                    <a:pt x="4018" y="121"/>
                  </a:lnTo>
                  <a:lnTo>
                    <a:pt x="4022" y="127"/>
                  </a:lnTo>
                  <a:lnTo>
                    <a:pt x="4026" y="134"/>
                  </a:lnTo>
                  <a:lnTo>
                    <a:pt x="4030" y="141"/>
                  </a:lnTo>
                  <a:lnTo>
                    <a:pt x="4032" y="149"/>
                  </a:lnTo>
                  <a:lnTo>
                    <a:pt x="4035" y="158"/>
                  </a:lnTo>
                  <a:lnTo>
                    <a:pt x="4036" y="167"/>
                  </a:lnTo>
                  <a:lnTo>
                    <a:pt x="4037" y="177"/>
                  </a:lnTo>
                  <a:lnTo>
                    <a:pt x="4037" y="189"/>
                  </a:lnTo>
                  <a:close/>
                  <a:moveTo>
                    <a:pt x="4226" y="300"/>
                  </a:moveTo>
                  <a:lnTo>
                    <a:pt x="4227" y="302"/>
                  </a:lnTo>
                  <a:lnTo>
                    <a:pt x="4228" y="305"/>
                  </a:lnTo>
                  <a:lnTo>
                    <a:pt x="4230" y="308"/>
                  </a:lnTo>
                  <a:lnTo>
                    <a:pt x="4230" y="312"/>
                  </a:lnTo>
                  <a:lnTo>
                    <a:pt x="4230" y="316"/>
                  </a:lnTo>
                  <a:lnTo>
                    <a:pt x="4228" y="319"/>
                  </a:lnTo>
                  <a:lnTo>
                    <a:pt x="4226" y="323"/>
                  </a:lnTo>
                  <a:lnTo>
                    <a:pt x="4222" y="326"/>
                  </a:lnTo>
                  <a:lnTo>
                    <a:pt x="4218" y="328"/>
                  </a:lnTo>
                  <a:lnTo>
                    <a:pt x="4214" y="330"/>
                  </a:lnTo>
                  <a:lnTo>
                    <a:pt x="4208" y="330"/>
                  </a:lnTo>
                  <a:lnTo>
                    <a:pt x="4201" y="330"/>
                  </a:lnTo>
                  <a:lnTo>
                    <a:pt x="4189" y="328"/>
                  </a:lnTo>
                  <a:lnTo>
                    <a:pt x="4180" y="328"/>
                  </a:lnTo>
                  <a:lnTo>
                    <a:pt x="4172" y="326"/>
                  </a:lnTo>
                  <a:lnTo>
                    <a:pt x="4164" y="325"/>
                  </a:lnTo>
                  <a:lnTo>
                    <a:pt x="4157" y="322"/>
                  </a:lnTo>
                  <a:lnTo>
                    <a:pt x="4150" y="318"/>
                  </a:lnTo>
                  <a:lnTo>
                    <a:pt x="4144" y="316"/>
                  </a:lnTo>
                  <a:lnTo>
                    <a:pt x="4139" y="310"/>
                  </a:lnTo>
                  <a:lnTo>
                    <a:pt x="4133" y="307"/>
                  </a:lnTo>
                  <a:lnTo>
                    <a:pt x="4130" y="300"/>
                  </a:lnTo>
                  <a:lnTo>
                    <a:pt x="4126" y="295"/>
                  </a:lnTo>
                  <a:lnTo>
                    <a:pt x="4122" y="289"/>
                  </a:lnTo>
                  <a:lnTo>
                    <a:pt x="4119" y="281"/>
                  </a:lnTo>
                  <a:lnTo>
                    <a:pt x="4118" y="273"/>
                  </a:lnTo>
                  <a:lnTo>
                    <a:pt x="4117" y="266"/>
                  </a:lnTo>
                  <a:lnTo>
                    <a:pt x="4116" y="257"/>
                  </a:lnTo>
                  <a:lnTo>
                    <a:pt x="4116" y="248"/>
                  </a:lnTo>
                  <a:lnTo>
                    <a:pt x="4116" y="139"/>
                  </a:lnTo>
                  <a:lnTo>
                    <a:pt x="4087" y="139"/>
                  </a:lnTo>
                  <a:lnTo>
                    <a:pt x="4084" y="139"/>
                  </a:lnTo>
                  <a:lnTo>
                    <a:pt x="4078" y="139"/>
                  </a:lnTo>
                  <a:lnTo>
                    <a:pt x="4076" y="136"/>
                  </a:lnTo>
                  <a:lnTo>
                    <a:pt x="4072" y="135"/>
                  </a:lnTo>
                  <a:lnTo>
                    <a:pt x="4071" y="132"/>
                  </a:lnTo>
                  <a:lnTo>
                    <a:pt x="4069" y="130"/>
                  </a:lnTo>
                  <a:lnTo>
                    <a:pt x="4068" y="126"/>
                  </a:lnTo>
                  <a:lnTo>
                    <a:pt x="4068" y="121"/>
                  </a:lnTo>
                  <a:lnTo>
                    <a:pt x="4068" y="117"/>
                  </a:lnTo>
                  <a:lnTo>
                    <a:pt x="4069" y="114"/>
                  </a:lnTo>
                  <a:lnTo>
                    <a:pt x="4071" y="111"/>
                  </a:lnTo>
                  <a:lnTo>
                    <a:pt x="4073" y="108"/>
                  </a:lnTo>
                  <a:lnTo>
                    <a:pt x="4076" y="107"/>
                  </a:lnTo>
                  <a:lnTo>
                    <a:pt x="4080" y="104"/>
                  </a:lnTo>
                  <a:lnTo>
                    <a:pt x="4084" y="104"/>
                  </a:lnTo>
                  <a:lnTo>
                    <a:pt x="4087" y="103"/>
                  </a:lnTo>
                  <a:lnTo>
                    <a:pt x="4116" y="103"/>
                  </a:lnTo>
                  <a:lnTo>
                    <a:pt x="4116" y="57"/>
                  </a:lnTo>
                  <a:lnTo>
                    <a:pt x="4116" y="52"/>
                  </a:lnTo>
                  <a:lnTo>
                    <a:pt x="4117" y="46"/>
                  </a:lnTo>
                  <a:lnTo>
                    <a:pt x="4119" y="43"/>
                  </a:lnTo>
                  <a:lnTo>
                    <a:pt x="4122" y="40"/>
                  </a:lnTo>
                  <a:lnTo>
                    <a:pt x="4125" y="37"/>
                  </a:lnTo>
                  <a:lnTo>
                    <a:pt x="4128" y="35"/>
                  </a:lnTo>
                  <a:lnTo>
                    <a:pt x="4133" y="34"/>
                  </a:lnTo>
                  <a:lnTo>
                    <a:pt x="4139" y="34"/>
                  </a:lnTo>
                  <a:lnTo>
                    <a:pt x="4144" y="34"/>
                  </a:lnTo>
                  <a:lnTo>
                    <a:pt x="4148" y="35"/>
                  </a:lnTo>
                  <a:lnTo>
                    <a:pt x="4150" y="36"/>
                  </a:lnTo>
                  <a:lnTo>
                    <a:pt x="4151" y="37"/>
                  </a:lnTo>
                  <a:lnTo>
                    <a:pt x="4155" y="40"/>
                  </a:lnTo>
                  <a:lnTo>
                    <a:pt x="4158" y="43"/>
                  </a:lnTo>
                  <a:lnTo>
                    <a:pt x="4160" y="46"/>
                  </a:lnTo>
                  <a:lnTo>
                    <a:pt x="4162" y="52"/>
                  </a:lnTo>
                  <a:lnTo>
                    <a:pt x="4162" y="57"/>
                  </a:lnTo>
                  <a:lnTo>
                    <a:pt x="4162" y="103"/>
                  </a:lnTo>
                  <a:lnTo>
                    <a:pt x="4207" y="103"/>
                  </a:lnTo>
                  <a:lnTo>
                    <a:pt x="4212" y="104"/>
                  </a:lnTo>
                  <a:lnTo>
                    <a:pt x="4215" y="104"/>
                  </a:lnTo>
                  <a:lnTo>
                    <a:pt x="4219" y="107"/>
                  </a:lnTo>
                  <a:lnTo>
                    <a:pt x="4222" y="108"/>
                  </a:lnTo>
                  <a:lnTo>
                    <a:pt x="4224" y="111"/>
                  </a:lnTo>
                  <a:lnTo>
                    <a:pt x="4226" y="114"/>
                  </a:lnTo>
                  <a:lnTo>
                    <a:pt x="4227" y="117"/>
                  </a:lnTo>
                  <a:lnTo>
                    <a:pt x="4227" y="121"/>
                  </a:lnTo>
                  <a:lnTo>
                    <a:pt x="4227" y="126"/>
                  </a:lnTo>
                  <a:lnTo>
                    <a:pt x="4226" y="128"/>
                  </a:lnTo>
                  <a:lnTo>
                    <a:pt x="4224" y="132"/>
                  </a:lnTo>
                  <a:lnTo>
                    <a:pt x="4222" y="135"/>
                  </a:lnTo>
                  <a:lnTo>
                    <a:pt x="4219" y="136"/>
                  </a:lnTo>
                  <a:lnTo>
                    <a:pt x="4215" y="139"/>
                  </a:lnTo>
                  <a:lnTo>
                    <a:pt x="4212" y="139"/>
                  </a:lnTo>
                  <a:lnTo>
                    <a:pt x="4207" y="139"/>
                  </a:lnTo>
                  <a:lnTo>
                    <a:pt x="4162" y="139"/>
                  </a:lnTo>
                  <a:lnTo>
                    <a:pt x="4162" y="250"/>
                  </a:lnTo>
                  <a:lnTo>
                    <a:pt x="4162" y="260"/>
                  </a:lnTo>
                  <a:lnTo>
                    <a:pt x="4164" y="269"/>
                  </a:lnTo>
                  <a:lnTo>
                    <a:pt x="4166" y="273"/>
                  </a:lnTo>
                  <a:lnTo>
                    <a:pt x="4167" y="276"/>
                  </a:lnTo>
                  <a:lnTo>
                    <a:pt x="4168" y="280"/>
                  </a:lnTo>
                  <a:lnTo>
                    <a:pt x="4171" y="282"/>
                  </a:lnTo>
                  <a:lnTo>
                    <a:pt x="4176" y="286"/>
                  </a:lnTo>
                  <a:lnTo>
                    <a:pt x="4182" y="290"/>
                  </a:lnTo>
                  <a:lnTo>
                    <a:pt x="4190" y="293"/>
                  </a:lnTo>
                  <a:lnTo>
                    <a:pt x="4198" y="294"/>
                  </a:lnTo>
                  <a:lnTo>
                    <a:pt x="4210" y="294"/>
                  </a:lnTo>
                  <a:lnTo>
                    <a:pt x="4215" y="295"/>
                  </a:lnTo>
                  <a:lnTo>
                    <a:pt x="4219" y="296"/>
                  </a:lnTo>
                  <a:lnTo>
                    <a:pt x="4223" y="298"/>
                  </a:lnTo>
                  <a:lnTo>
                    <a:pt x="4226" y="300"/>
                  </a:lnTo>
                  <a:close/>
                  <a:moveTo>
                    <a:pt x="4423" y="121"/>
                  </a:moveTo>
                  <a:lnTo>
                    <a:pt x="4428" y="126"/>
                  </a:lnTo>
                  <a:lnTo>
                    <a:pt x="4433" y="134"/>
                  </a:lnTo>
                  <a:lnTo>
                    <a:pt x="4437" y="140"/>
                  </a:lnTo>
                  <a:lnTo>
                    <a:pt x="4440" y="149"/>
                  </a:lnTo>
                  <a:lnTo>
                    <a:pt x="4442" y="158"/>
                  </a:lnTo>
                  <a:lnTo>
                    <a:pt x="4444" y="167"/>
                  </a:lnTo>
                  <a:lnTo>
                    <a:pt x="4445" y="177"/>
                  </a:lnTo>
                  <a:lnTo>
                    <a:pt x="4445" y="189"/>
                  </a:lnTo>
                  <a:lnTo>
                    <a:pt x="4445" y="308"/>
                  </a:lnTo>
                  <a:lnTo>
                    <a:pt x="4445" y="313"/>
                  </a:lnTo>
                  <a:lnTo>
                    <a:pt x="4444" y="317"/>
                  </a:lnTo>
                  <a:lnTo>
                    <a:pt x="4442" y="321"/>
                  </a:lnTo>
                  <a:lnTo>
                    <a:pt x="4440" y="325"/>
                  </a:lnTo>
                  <a:lnTo>
                    <a:pt x="4436" y="327"/>
                  </a:lnTo>
                  <a:lnTo>
                    <a:pt x="4432" y="328"/>
                  </a:lnTo>
                  <a:lnTo>
                    <a:pt x="4428" y="330"/>
                  </a:lnTo>
                  <a:lnTo>
                    <a:pt x="4423" y="330"/>
                  </a:lnTo>
                  <a:lnTo>
                    <a:pt x="4418" y="330"/>
                  </a:lnTo>
                  <a:lnTo>
                    <a:pt x="4414" y="328"/>
                  </a:lnTo>
                  <a:lnTo>
                    <a:pt x="4410" y="326"/>
                  </a:lnTo>
                  <a:lnTo>
                    <a:pt x="4406" y="323"/>
                  </a:lnTo>
                  <a:lnTo>
                    <a:pt x="4404" y="321"/>
                  </a:lnTo>
                  <a:lnTo>
                    <a:pt x="4403" y="317"/>
                  </a:lnTo>
                  <a:lnTo>
                    <a:pt x="4401" y="313"/>
                  </a:lnTo>
                  <a:lnTo>
                    <a:pt x="4401" y="308"/>
                  </a:lnTo>
                  <a:lnTo>
                    <a:pt x="4401" y="291"/>
                  </a:lnTo>
                  <a:lnTo>
                    <a:pt x="4396" y="300"/>
                  </a:lnTo>
                  <a:lnTo>
                    <a:pt x="4390" y="308"/>
                  </a:lnTo>
                  <a:lnTo>
                    <a:pt x="4386" y="312"/>
                  </a:lnTo>
                  <a:lnTo>
                    <a:pt x="4383" y="314"/>
                  </a:lnTo>
                  <a:lnTo>
                    <a:pt x="4374" y="321"/>
                  </a:lnTo>
                  <a:lnTo>
                    <a:pt x="4365" y="325"/>
                  </a:lnTo>
                  <a:lnTo>
                    <a:pt x="4356" y="328"/>
                  </a:lnTo>
                  <a:lnTo>
                    <a:pt x="4351" y="330"/>
                  </a:lnTo>
                  <a:lnTo>
                    <a:pt x="4346" y="330"/>
                  </a:lnTo>
                  <a:lnTo>
                    <a:pt x="4335" y="331"/>
                  </a:lnTo>
                  <a:lnTo>
                    <a:pt x="4324" y="330"/>
                  </a:lnTo>
                  <a:lnTo>
                    <a:pt x="4313" y="328"/>
                  </a:lnTo>
                  <a:lnTo>
                    <a:pt x="4309" y="327"/>
                  </a:lnTo>
                  <a:lnTo>
                    <a:pt x="4304" y="326"/>
                  </a:lnTo>
                  <a:lnTo>
                    <a:pt x="4294" y="322"/>
                  </a:lnTo>
                  <a:lnTo>
                    <a:pt x="4286" y="317"/>
                  </a:lnTo>
                  <a:lnTo>
                    <a:pt x="4278" y="310"/>
                  </a:lnTo>
                  <a:lnTo>
                    <a:pt x="4271" y="304"/>
                  </a:lnTo>
                  <a:lnTo>
                    <a:pt x="4265" y="296"/>
                  </a:lnTo>
                  <a:lnTo>
                    <a:pt x="4262" y="289"/>
                  </a:lnTo>
                  <a:lnTo>
                    <a:pt x="4258" y="280"/>
                  </a:lnTo>
                  <a:lnTo>
                    <a:pt x="4256" y="275"/>
                  </a:lnTo>
                  <a:lnTo>
                    <a:pt x="4256" y="271"/>
                  </a:lnTo>
                  <a:lnTo>
                    <a:pt x="4255" y="260"/>
                  </a:lnTo>
                  <a:lnTo>
                    <a:pt x="4256" y="249"/>
                  </a:lnTo>
                  <a:lnTo>
                    <a:pt x="4258" y="239"/>
                  </a:lnTo>
                  <a:lnTo>
                    <a:pt x="4259" y="237"/>
                  </a:lnTo>
                  <a:lnTo>
                    <a:pt x="4260" y="235"/>
                  </a:lnTo>
                  <a:lnTo>
                    <a:pt x="4263" y="230"/>
                  </a:lnTo>
                  <a:lnTo>
                    <a:pt x="4265" y="226"/>
                  </a:lnTo>
                  <a:lnTo>
                    <a:pt x="4268" y="222"/>
                  </a:lnTo>
                  <a:lnTo>
                    <a:pt x="4272" y="219"/>
                  </a:lnTo>
                  <a:lnTo>
                    <a:pt x="4276" y="216"/>
                  </a:lnTo>
                  <a:lnTo>
                    <a:pt x="4285" y="211"/>
                  </a:lnTo>
                  <a:lnTo>
                    <a:pt x="4296" y="207"/>
                  </a:lnTo>
                  <a:lnTo>
                    <a:pt x="4309" y="203"/>
                  </a:lnTo>
                  <a:lnTo>
                    <a:pt x="4326" y="200"/>
                  </a:lnTo>
                  <a:lnTo>
                    <a:pt x="4344" y="198"/>
                  </a:lnTo>
                  <a:lnTo>
                    <a:pt x="4365" y="196"/>
                  </a:lnTo>
                  <a:lnTo>
                    <a:pt x="4390" y="196"/>
                  </a:lnTo>
                  <a:lnTo>
                    <a:pt x="4400" y="196"/>
                  </a:lnTo>
                  <a:lnTo>
                    <a:pt x="4400" y="184"/>
                  </a:lnTo>
                  <a:lnTo>
                    <a:pt x="4400" y="171"/>
                  </a:lnTo>
                  <a:lnTo>
                    <a:pt x="4399" y="166"/>
                  </a:lnTo>
                  <a:lnTo>
                    <a:pt x="4397" y="162"/>
                  </a:lnTo>
                  <a:lnTo>
                    <a:pt x="4395" y="153"/>
                  </a:lnTo>
                  <a:lnTo>
                    <a:pt x="4390" y="146"/>
                  </a:lnTo>
                  <a:lnTo>
                    <a:pt x="4387" y="144"/>
                  </a:lnTo>
                  <a:lnTo>
                    <a:pt x="4383" y="141"/>
                  </a:lnTo>
                  <a:lnTo>
                    <a:pt x="4376" y="137"/>
                  </a:lnTo>
                  <a:lnTo>
                    <a:pt x="4367" y="135"/>
                  </a:lnTo>
                  <a:lnTo>
                    <a:pt x="4355" y="135"/>
                  </a:lnTo>
                  <a:lnTo>
                    <a:pt x="4340" y="136"/>
                  </a:lnTo>
                  <a:lnTo>
                    <a:pt x="4332" y="137"/>
                  </a:lnTo>
                  <a:lnTo>
                    <a:pt x="4326" y="139"/>
                  </a:lnTo>
                  <a:lnTo>
                    <a:pt x="4310" y="144"/>
                  </a:lnTo>
                  <a:lnTo>
                    <a:pt x="4294" y="150"/>
                  </a:lnTo>
                  <a:lnTo>
                    <a:pt x="4289" y="154"/>
                  </a:lnTo>
                  <a:lnTo>
                    <a:pt x="4283" y="155"/>
                  </a:lnTo>
                  <a:lnTo>
                    <a:pt x="4280" y="157"/>
                  </a:lnTo>
                  <a:lnTo>
                    <a:pt x="4277" y="158"/>
                  </a:lnTo>
                  <a:lnTo>
                    <a:pt x="4273" y="158"/>
                  </a:lnTo>
                  <a:lnTo>
                    <a:pt x="4271" y="157"/>
                  </a:lnTo>
                  <a:lnTo>
                    <a:pt x="4268" y="155"/>
                  </a:lnTo>
                  <a:lnTo>
                    <a:pt x="4265" y="153"/>
                  </a:lnTo>
                  <a:lnTo>
                    <a:pt x="4264" y="150"/>
                  </a:lnTo>
                  <a:lnTo>
                    <a:pt x="4263" y="146"/>
                  </a:lnTo>
                  <a:lnTo>
                    <a:pt x="4262" y="144"/>
                  </a:lnTo>
                  <a:lnTo>
                    <a:pt x="4262" y="140"/>
                  </a:lnTo>
                  <a:lnTo>
                    <a:pt x="4262" y="136"/>
                  </a:lnTo>
                  <a:lnTo>
                    <a:pt x="4262" y="134"/>
                  </a:lnTo>
                  <a:lnTo>
                    <a:pt x="4265" y="127"/>
                  </a:lnTo>
                  <a:lnTo>
                    <a:pt x="4267" y="125"/>
                  </a:lnTo>
                  <a:lnTo>
                    <a:pt x="4271" y="122"/>
                  </a:lnTo>
                  <a:lnTo>
                    <a:pt x="4278" y="117"/>
                  </a:lnTo>
                  <a:lnTo>
                    <a:pt x="4295" y="109"/>
                  </a:lnTo>
                  <a:lnTo>
                    <a:pt x="4305" y="107"/>
                  </a:lnTo>
                  <a:lnTo>
                    <a:pt x="4315" y="103"/>
                  </a:lnTo>
                  <a:lnTo>
                    <a:pt x="4326" y="102"/>
                  </a:lnTo>
                  <a:lnTo>
                    <a:pt x="4336" y="99"/>
                  </a:lnTo>
                  <a:lnTo>
                    <a:pt x="4347" y="98"/>
                  </a:lnTo>
                  <a:lnTo>
                    <a:pt x="4358" y="98"/>
                  </a:lnTo>
                  <a:lnTo>
                    <a:pt x="4368" y="98"/>
                  </a:lnTo>
                  <a:lnTo>
                    <a:pt x="4378" y="99"/>
                  </a:lnTo>
                  <a:lnTo>
                    <a:pt x="4387" y="102"/>
                  </a:lnTo>
                  <a:lnTo>
                    <a:pt x="4396" y="104"/>
                  </a:lnTo>
                  <a:lnTo>
                    <a:pt x="4404" y="107"/>
                  </a:lnTo>
                  <a:lnTo>
                    <a:pt x="4412" y="111"/>
                  </a:lnTo>
                  <a:lnTo>
                    <a:pt x="4418" y="116"/>
                  </a:lnTo>
                  <a:lnTo>
                    <a:pt x="4423" y="121"/>
                  </a:lnTo>
                  <a:close/>
                  <a:moveTo>
                    <a:pt x="4385" y="278"/>
                  </a:moveTo>
                  <a:lnTo>
                    <a:pt x="4388" y="275"/>
                  </a:lnTo>
                  <a:lnTo>
                    <a:pt x="4391" y="269"/>
                  </a:lnTo>
                  <a:lnTo>
                    <a:pt x="4396" y="259"/>
                  </a:lnTo>
                  <a:lnTo>
                    <a:pt x="4399" y="248"/>
                  </a:lnTo>
                  <a:lnTo>
                    <a:pt x="4400" y="241"/>
                  </a:lnTo>
                  <a:lnTo>
                    <a:pt x="4400" y="235"/>
                  </a:lnTo>
                  <a:lnTo>
                    <a:pt x="4400" y="223"/>
                  </a:lnTo>
                  <a:lnTo>
                    <a:pt x="4392" y="223"/>
                  </a:lnTo>
                  <a:lnTo>
                    <a:pt x="4376" y="223"/>
                  </a:lnTo>
                  <a:lnTo>
                    <a:pt x="4360" y="223"/>
                  </a:lnTo>
                  <a:lnTo>
                    <a:pt x="4347" y="225"/>
                  </a:lnTo>
                  <a:lnTo>
                    <a:pt x="4337" y="226"/>
                  </a:lnTo>
                  <a:lnTo>
                    <a:pt x="4328" y="228"/>
                  </a:lnTo>
                  <a:lnTo>
                    <a:pt x="4321" y="230"/>
                  </a:lnTo>
                  <a:lnTo>
                    <a:pt x="4314" y="234"/>
                  </a:lnTo>
                  <a:lnTo>
                    <a:pt x="4309" y="237"/>
                  </a:lnTo>
                  <a:lnTo>
                    <a:pt x="4305" y="241"/>
                  </a:lnTo>
                  <a:lnTo>
                    <a:pt x="4303" y="246"/>
                  </a:lnTo>
                  <a:lnTo>
                    <a:pt x="4301" y="252"/>
                  </a:lnTo>
                  <a:lnTo>
                    <a:pt x="4301" y="259"/>
                  </a:lnTo>
                  <a:lnTo>
                    <a:pt x="4301" y="267"/>
                  </a:lnTo>
                  <a:lnTo>
                    <a:pt x="4304" y="273"/>
                  </a:lnTo>
                  <a:lnTo>
                    <a:pt x="4305" y="277"/>
                  </a:lnTo>
                  <a:lnTo>
                    <a:pt x="4308" y="280"/>
                  </a:lnTo>
                  <a:lnTo>
                    <a:pt x="4313" y="286"/>
                  </a:lnTo>
                  <a:lnTo>
                    <a:pt x="4319" y="290"/>
                  </a:lnTo>
                  <a:lnTo>
                    <a:pt x="4323" y="293"/>
                  </a:lnTo>
                  <a:lnTo>
                    <a:pt x="4327" y="294"/>
                  </a:lnTo>
                  <a:lnTo>
                    <a:pt x="4335" y="295"/>
                  </a:lnTo>
                  <a:lnTo>
                    <a:pt x="4342" y="296"/>
                  </a:lnTo>
                  <a:lnTo>
                    <a:pt x="4355" y="295"/>
                  </a:lnTo>
                  <a:lnTo>
                    <a:pt x="4360" y="294"/>
                  </a:lnTo>
                  <a:lnTo>
                    <a:pt x="4365" y="293"/>
                  </a:lnTo>
                  <a:lnTo>
                    <a:pt x="4371" y="290"/>
                  </a:lnTo>
                  <a:lnTo>
                    <a:pt x="4376" y="286"/>
                  </a:lnTo>
                  <a:lnTo>
                    <a:pt x="4379" y="284"/>
                  </a:lnTo>
                  <a:lnTo>
                    <a:pt x="4385" y="278"/>
                  </a:lnTo>
                  <a:close/>
                  <a:moveTo>
                    <a:pt x="4631" y="312"/>
                  </a:moveTo>
                  <a:lnTo>
                    <a:pt x="4627" y="309"/>
                  </a:lnTo>
                  <a:lnTo>
                    <a:pt x="4624" y="307"/>
                  </a:lnTo>
                  <a:lnTo>
                    <a:pt x="4622" y="304"/>
                  </a:lnTo>
                  <a:lnTo>
                    <a:pt x="4619" y="300"/>
                  </a:lnTo>
                  <a:lnTo>
                    <a:pt x="4618" y="298"/>
                  </a:lnTo>
                  <a:lnTo>
                    <a:pt x="4617" y="295"/>
                  </a:lnTo>
                  <a:lnTo>
                    <a:pt x="4617" y="291"/>
                  </a:lnTo>
                  <a:lnTo>
                    <a:pt x="4617" y="289"/>
                  </a:lnTo>
                  <a:lnTo>
                    <a:pt x="4617" y="285"/>
                  </a:lnTo>
                  <a:lnTo>
                    <a:pt x="4617" y="282"/>
                  </a:lnTo>
                  <a:lnTo>
                    <a:pt x="4618" y="278"/>
                  </a:lnTo>
                  <a:lnTo>
                    <a:pt x="4619" y="277"/>
                  </a:lnTo>
                  <a:lnTo>
                    <a:pt x="4620" y="276"/>
                  </a:lnTo>
                  <a:lnTo>
                    <a:pt x="4622" y="273"/>
                  </a:lnTo>
                  <a:lnTo>
                    <a:pt x="4624" y="272"/>
                  </a:lnTo>
                  <a:lnTo>
                    <a:pt x="4628" y="271"/>
                  </a:lnTo>
                  <a:lnTo>
                    <a:pt x="4631" y="271"/>
                  </a:lnTo>
                  <a:lnTo>
                    <a:pt x="4634" y="272"/>
                  </a:lnTo>
                  <a:lnTo>
                    <a:pt x="4638" y="273"/>
                  </a:lnTo>
                  <a:lnTo>
                    <a:pt x="4650" y="278"/>
                  </a:lnTo>
                  <a:lnTo>
                    <a:pt x="4663" y="285"/>
                  </a:lnTo>
                  <a:lnTo>
                    <a:pt x="4677" y="290"/>
                  </a:lnTo>
                  <a:lnTo>
                    <a:pt x="4683" y="293"/>
                  </a:lnTo>
                  <a:lnTo>
                    <a:pt x="4691" y="294"/>
                  </a:lnTo>
                  <a:lnTo>
                    <a:pt x="4700" y="295"/>
                  </a:lnTo>
                  <a:lnTo>
                    <a:pt x="4709" y="295"/>
                  </a:lnTo>
                  <a:lnTo>
                    <a:pt x="4719" y="294"/>
                  </a:lnTo>
                  <a:lnTo>
                    <a:pt x="4729" y="293"/>
                  </a:lnTo>
                  <a:lnTo>
                    <a:pt x="4737" y="290"/>
                  </a:lnTo>
                  <a:lnTo>
                    <a:pt x="4743" y="287"/>
                  </a:lnTo>
                  <a:lnTo>
                    <a:pt x="4749" y="282"/>
                  </a:lnTo>
                  <a:lnTo>
                    <a:pt x="4751" y="280"/>
                  </a:lnTo>
                  <a:lnTo>
                    <a:pt x="4752" y="277"/>
                  </a:lnTo>
                  <a:lnTo>
                    <a:pt x="4754" y="275"/>
                  </a:lnTo>
                  <a:lnTo>
                    <a:pt x="4755" y="272"/>
                  </a:lnTo>
                  <a:lnTo>
                    <a:pt x="4756" y="268"/>
                  </a:lnTo>
                  <a:lnTo>
                    <a:pt x="4756" y="266"/>
                  </a:lnTo>
                  <a:lnTo>
                    <a:pt x="4755" y="260"/>
                  </a:lnTo>
                  <a:lnTo>
                    <a:pt x="4755" y="257"/>
                  </a:lnTo>
                  <a:lnTo>
                    <a:pt x="4754" y="253"/>
                  </a:lnTo>
                  <a:lnTo>
                    <a:pt x="4751" y="250"/>
                  </a:lnTo>
                  <a:lnTo>
                    <a:pt x="4750" y="249"/>
                  </a:lnTo>
                  <a:lnTo>
                    <a:pt x="4749" y="248"/>
                  </a:lnTo>
                  <a:lnTo>
                    <a:pt x="4745" y="245"/>
                  </a:lnTo>
                  <a:lnTo>
                    <a:pt x="4734" y="240"/>
                  </a:lnTo>
                  <a:lnTo>
                    <a:pt x="4728" y="239"/>
                  </a:lnTo>
                  <a:lnTo>
                    <a:pt x="4719" y="236"/>
                  </a:lnTo>
                  <a:lnTo>
                    <a:pt x="4699" y="231"/>
                  </a:lnTo>
                  <a:lnTo>
                    <a:pt x="4690" y="228"/>
                  </a:lnTo>
                  <a:lnTo>
                    <a:pt x="4681" y="226"/>
                  </a:lnTo>
                  <a:lnTo>
                    <a:pt x="4664" y="221"/>
                  </a:lnTo>
                  <a:lnTo>
                    <a:pt x="4658" y="218"/>
                  </a:lnTo>
                  <a:lnTo>
                    <a:pt x="4651" y="214"/>
                  </a:lnTo>
                  <a:lnTo>
                    <a:pt x="4646" y="211"/>
                  </a:lnTo>
                  <a:lnTo>
                    <a:pt x="4641" y="208"/>
                  </a:lnTo>
                  <a:lnTo>
                    <a:pt x="4637" y="204"/>
                  </a:lnTo>
                  <a:lnTo>
                    <a:pt x="4633" y="199"/>
                  </a:lnTo>
                  <a:lnTo>
                    <a:pt x="4631" y="195"/>
                  </a:lnTo>
                  <a:lnTo>
                    <a:pt x="4628" y="190"/>
                  </a:lnTo>
                  <a:lnTo>
                    <a:pt x="4626" y="185"/>
                  </a:lnTo>
                  <a:lnTo>
                    <a:pt x="4624" y="178"/>
                  </a:lnTo>
                  <a:lnTo>
                    <a:pt x="4623" y="173"/>
                  </a:lnTo>
                  <a:lnTo>
                    <a:pt x="4623" y="167"/>
                  </a:lnTo>
                  <a:lnTo>
                    <a:pt x="4624" y="157"/>
                  </a:lnTo>
                  <a:lnTo>
                    <a:pt x="4624" y="153"/>
                  </a:lnTo>
                  <a:lnTo>
                    <a:pt x="4626" y="148"/>
                  </a:lnTo>
                  <a:lnTo>
                    <a:pt x="4629" y="140"/>
                  </a:lnTo>
                  <a:lnTo>
                    <a:pt x="4632" y="135"/>
                  </a:lnTo>
                  <a:lnTo>
                    <a:pt x="4634" y="131"/>
                  </a:lnTo>
                  <a:lnTo>
                    <a:pt x="4641" y="123"/>
                  </a:lnTo>
                  <a:lnTo>
                    <a:pt x="4649" y="117"/>
                  </a:lnTo>
                  <a:lnTo>
                    <a:pt x="4656" y="112"/>
                  </a:lnTo>
                  <a:lnTo>
                    <a:pt x="4667" y="107"/>
                  </a:lnTo>
                  <a:lnTo>
                    <a:pt x="4672" y="104"/>
                  </a:lnTo>
                  <a:lnTo>
                    <a:pt x="4677" y="103"/>
                  </a:lnTo>
                  <a:lnTo>
                    <a:pt x="4688" y="100"/>
                  </a:lnTo>
                  <a:lnTo>
                    <a:pt x="4700" y="99"/>
                  </a:lnTo>
                  <a:lnTo>
                    <a:pt x="4713" y="98"/>
                  </a:lnTo>
                  <a:lnTo>
                    <a:pt x="4722" y="98"/>
                  </a:lnTo>
                  <a:lnTo>
                    <a:pt x="4731" y="99"/>
                  </a:lnTo>
                  <a:lnTo>
                    <a:pt x="4740" y="100"/>
                  </a:lnTo>
                  <a:lnTo>
                    <a:pt x="4749" y="103"/>
                  </a:lnTo>
                  <a:lnTo>
                    <a:pt x="4756" y="105"/>
                  </a:lnTo>
                  <a:lnTo>
                    <a:pt x="4764" y="109"/>
                  </a:lnTo>
                  <a:lnTo>
                    <a:pt x="4772" y="113"/>
                  </a:lnTo>
                  <a:lnTo>
                    <a:pt x="4779" y="117"/>
                  </a:lnTo>
                  <a:lnTo>
                    <a:pt x="4786" y="122"/>
                  </a:lnTo>
                  <a:lnTo>
                    <a:pt x="4790" y="127"/>
                  </a:lnTo>
                  <a:lnTo>
                    <a:pt x="4792" y="131"/>
                  </a:lnTo>
                  <a:lnTo>
                    <a:pt x="4793" y="134"/>
                  </a:lnTo>
                  <a:lnTo>
                    <a:pt x="4793" y="140"/>
                  </a:lnTo>
                  <a:lnTo>
                    <a:pt x="4793" y="144"/>
                  </a:lnTo>
                  <a:lnTo>
                    <a:pt x="4793" y="146"/>
                  </a:lnTo>
                  <a:lnTo>
                    <a:pt x="4792" y="150"/>
                  </a:lnTo>
                  <a:lnTo>
                    <a:pt x="4790" y="153"/>
                  </a:lnTo>
                  <a:lnTo>
                    <a:pt x="4787" y="155"/>
                  </a:lnTo>
                  <a:lnTo>
                    <a:pt x="4784" y="157"/>
                  </a:lnTo>
                  <a:lnTo>
                    <a:pt x="4782" y="158"/>
                  </a:lnTo>
                  <a:lnTo>
                    <a:pt x="4779" y="158"/>
                  </a:lnTo>
                  <a:lnTo>
                    <a:pt x="4775" y="157"/>
                  </a:lnTo>
                  <a:lnTo>
                    <a:pt x="4772" y="155"/>
                  </a:lnTo>
                  <a:lnTo>
                    <a:pt x="4760" y="150"/>
                  </a:lnTo>
                  <a:lnTo>
                    <a:pt x="4749" y="144"/>
                  </a:lnTo>
                  <a:lnTo>
                    <a:pt x="4737" y="139"/>
                  </a:lnTo>
                  <a:lnTo>
                    <a:pt x="4731" y="136"/>
                  </a:lnTo>
                  <a:lnTo>
                    <a:pt x="4724" y="135"/>
                  </a:lnTo>
                  <a:lnTo>
                    <a:pt x="4718" y="135"/>
                  </a:lnTo>
                  <a:lnTo>
                    <a:pt x="4710" y="134"/>
                  </a:lnTo>
                  <a:lnTo>
                    <a:pt x="4701" y="135"/>
                  </a:lnTo>
                  <a:lnTo>
                    <a:pt x="4692" y="136"/>
                  </a:lnTo>
                  <a:lnTo>
                    <a:pt x="4686" y="139"/>
                  </a:lnTo>
                  <a:lnTo>
                    <a:pt x="4679" y="143"/>
                  </a:lnTo>
                  <a:lnTo>
                    <a:pt x="4674" y="146"/>
                  </a:lnTo>
                  <a:lnTo>
                    <a:pt x="4672" y="149"/>
                  </a:lnTo>
                  <a:lnTo>
                    <a:pt x="4670" y="153"/>
                  </a:lnTo>
                  <a:lnTo>
                    <a:pt x="4668" y="158"/>
                  </a:lnTo>
                  <a:lnTo>
                    <a:pt x="4668" y="162"/>
                  </a:lnTo>
                  <a:lnTo>
                    <a:pt x="4668" y="164"/>
                  </a:lnTo>
                  <a:lnTo>
                    <a:pt x="4668" y="171"/>
                  </a:lnTo>
                  <a:lnTo>
                    <a:pt x="4670" y="176"/>
                  </a:lnTo>
                  <a:lnTo>
                    <a:pt x="4672" y="178"/>
                  </a:lnTo>
                  <a:lnTo>
                    <a:pt x="4673" y="181"/>
                  </a:lnTo>
                  <a:lnTo>
                    <a:pt x="4675" y="184"/>
                  </a:lnTo>
                  <a:lnTo>
                    <a:pt x="4678" y="185"/>
                  </a:lnTo>
                  <a:lnTo>
                    <a:pt x="4684" y="189"/>
                  </a:lnTo>
                  <a:lnTo>
                    <a:pt x="4693" y="191"/>
                  </a:lnTo>
                  <a:lnTo>
                    <a:pt x="4705" y="195"/>
                  </a:lnTo>
                  <a:lnTo>
                    <a:pt x="4719" y="199"/>
                  </a:lnTo>
                  <a:lnTo>
                    <a:pt x="4746" y="205"/>
                  </a:lnTo>
                  <a:lnTo>
                    <a:pt x="4757" y="209"/>
                  </a:lnTo>
                  <a:lnTo>
                    <a:pt x="4766" y="213"/>
                  </a:lnTo>
                  <a:lnTo>
                    <a:pt x="4775" y="217"/>
                  </a:lnTo>
                  <a:lnTo>
                    <a:pt x="4782" y="222"/>
                  </a:lnTo>
                  <a:lnTo>
                    <a:pt x="4784" y="225"/>
                  </a:lnTo>
                  <a:lnTo>
                    <a:pt x="4787" y="227"/>
                  </a:lnTo>
                  <a:lnTo>
                    <a:pt x="4792" y="234"/>
                  </a:lnTo>
                  <a:lnTo>
                    <a:pt x="4795" y="240"/>
                  </a:lnTo>
                  <a:lnTo>
                    <a:pt x="4797" y="248"/>
                  </a:lnTo>
                  <a:lnTo>
                    <a:pt x="4798" y="255"/>
                  </a:lnTo>
                  <a:lnTo>
                    <a:pt x="4800" y="264"/>
                  </a:lnTo>
                  <a:lnTo>
                    <a:pt x="4798" y="272"/>
                  </a:lnTo>
                  <a:lnTo>
                    <a:pt x="4798" y="278"/>
                  </a:lnTo>
                  <a:lnTo>
                    <a:pt x="4796" y="285"/>
                  </a:lnTo>
                  <a:lnTo>
                    <a:pt x="4795" y="289"/>
                  </a:lnTo>
                  <a:lnTo>
                    <a:pt x="4793" y="291"/>
                  </a:lnTo>
                  <a:lnTo>
                    <a:pt x="4790" y="298"/>
                  </a:lnTo>
                  <a:lnTo>
                    <a:pt x="4786" y="303"/>
                  </a:lnTo>
                  <a:lnTo>
                    <a:pt x="4781" y="308"/>
                  </a:lnTo>
                  <a:lnTo>
                    <a:pt x="4774" y="313"/>
                  </a:lnTo>
                  <a:lnTo>
                    <a:pt x="4768" y="317"/>
                  </a:lnTo>
                  <a:lnTo>
                    <a:pt x="4761" y="321"/>
                  </a:lnTo>
                  <a:lnTo>
                    <a:pt x="4754" y="323"/>
                  </a:lnTo>
                  <a:lnTo>
                    <a:pt x="4745" y="326"/>
                  </a:lnTo>
                  <a:lnTo>
                    <a:pt x="4737" y="328"/>
                  </a:lnTo>
                  <a:lnTo>
                    <a:pt x="4728" y="330"/>
                  </a:lnTo>
                  <a:lnTo>
                    <a:pt x="4718" y="331"/>
                  </a:lnTo>
                  <a:lnTo>
                    <a:pt x="4708" y="331"/>
                  </a:lnTo>
                  <a:lnTo>
                    <a:pt x="4696" y="331"/>
                  </a:lnTo>
                  <a:lnTo>
                    <a:pt x="4686" y="330"/>
                  </a:lnTo>
                  <a:lnTo>
                    <a:pt x="4675" y="328"/>
                  </a:lnTo>
                  <a:lnTo>
                    <a:pt x="4665" y="326"/>
                  </a:lnTo>
                  <a:lnTo>
                    <a:pt x="4656" y="323"/>
                  </a:lnTo>
                  <a:lnTo>
                    <a:pt x="4647" y="319"/>
                  </a:lnTo>
                  <a:lnTo>
                    <a:pt x="4638" y="316"/>
                  </a:lnTo>
                  <a:lnTo>
                    <a:pt x="4631" y="312"/>
                  </a:lnTo>
                  <a:close/>
                  <a:moveTo>
                    <a:pt x="5011" y="121"/>
                  </a:moveTo>
                  <a:lnTo>
                    <a:pt x="5016" y="126"/>
                  </a:lnTo>
                  <a:lnTo>
                    <a:pt x="5020" y="134"/>
                  </a:lnTo>
                  <a:lnTo>
                    <a:pt x="5024" y="140"/>
                  </a:lnTo>
                  <a:lnTo>
                    <a:pt x="5028" y="149"/>
                  </a:lnTo>
                  <a:lnTo>
                    <a:pt x="5030" y="158"/>
                  </a:lnTo>
                  <a:lnTo>
                    <a:pt x="5032" y="167"/>
                  </a:lnTo>
                  <a:lnTo>
                    <a:pt x="5033" y="177"/>
                  </a:lnTo>
                  <a:lnTo>
                    <a:pt x="5033" y="189"/>
                  </a:lnTo>
                  <a:lnTo>
                    <a:pt x="5033" y="308"/>
                  </a:lnTo>
                  <a:lnTo>
                    <a:pt x="5033" y="313"/>
                  </a:lnTo>
                  <a:lnTo>
                    <a:pt x="5032" y="317"/>
                  </a:lnTo>
                  <a:lnTo>
                    <a:pt x="5029" y="321"/>
                  </a:lnTo>
                  <a:lnTo>
                    <a:pt x="5027" y="325"/>
                  </a:lnTo>
                  <a:lnTo>
                    <a:pt x="5024" y="327"/>
                  </a:lnTo>
                  <a:lnTo>
                    <a:pt x="5020" y="328"/>
                  </a:lnTo>
                  <a:lnTo>
                    <a:pt x="5015" y="330"/>
                  </a:lnTo>
                  <a:lnTo>
                    <a:pt x="5010" y="330"/>
                  </a:lnTo>
                  <a:lnTo>
                    <a:pt x="5006" y="330"/>
                  </a:lnTo>
                  <a:lnTo>
                    <a:pt x="5001" y="328"/>
                  </a:lnTo>
                  <a:lnTo>
                    <a:pt x="4997" y="326"/>
                  </a:lnTo>
                  <a:lnTo>
                    <a:pt x="4995" y="323"/>
                  </a:lnTo>
                  <a:lnTo>
                    <a:pt x="4992" y="321"/>
                  </a:lnTo>
                  <a:lnTo>
                    <a:pt x="4989" y="317"/>
                  </a:lnTo>
                  <a:lnTo>
                    <a:pt x="4989" y="313"/>
                  </a:lnTo>
                  <a:lnTo>
                    <a:pt x="4988" y="308"/>
                  </a:lnTo>
                  <a:lnTo>
                    <a:pt x="4988" y="291"/>
                  </a:lnTo>
                  <a:lnTo>
                    <a:pt x="4983" y="300"/>
                  </a:lnTo>
                  <a:lnTo>
                    <a:pt x="4978" y="308"/>
                  </a:lnTo>
                  <a:lnTo>
                    <a:pt x="4974" y="312"/>
                  </a:lnTo>
                  <a:lnTo>
                    <a:pt x="4970" y="314"/>
                  </a:lnTo>
                  <a:lnTo>
                    <a:pt x="4962" y="321"/>
                  </a:lnTo>
                  <a:lnTo>
                    <a:pt x="4954" y="325"/>
                  </a:lnTo>
                  <a:lnTo>
                    <a:pt x="4945" y="328"/>
                  </a:lnTo>
                  <a:lnTo>
                    <a:pt x="4939" y="330"/>
                  </a:lnTo>
                  <a:lnTo>
                    <a:pt x="4933" y="330"/>
                  </a:lnTo>
                  <a:lnTo>
                    <a:pt x="4923" y="331"/>
                  </a:lnTo>
                  <a:lnTo>
                    <a:pt x="4911" y="330"/>
                  </a:lnTo>
                  <a:lnTo>
                    <a:pt x="4901" y="328"/>
                  </a:lnTo>
                  <a:lnTo>
                    <a:pt x="4896" y="327"/>
                  </a:lnTo>
                  <a:lnTo>
                    <a:pt x="4892" y="326"/>
                  </a:lnTo>
                  <a:lnTo>
                    <a:pt x="4882" y="322"/>
                  </a:lnTo>
                  <a:lnTo>
                    <a:pt x="4873" y="317"/>
                  </a:lnTo>
                  <a:lnTo>
                    <a:pt x="4865" y="310"/>
                  </a:lnTo>
                  <a:lnTo>
                    <a:pt x="4859" y="304"/>
                  </a:lnTo>
                  <a:lnTo>
                    <a:pt x="4854" y="296"/>
                  </a:lnTo>
                  <a:lnTo>
                    <a:pt x="4848" y="289"/>
                  </a:lnTo>
                  <a:lnTo>
                    <a:pt x="4846" y="280"/>
                  </a:lnTo>
                  <a:lnTo>
                    <a:pt x="4845" y="275"/>
                  </a:lnTo>
                  <a:lnTo>
                    <a:pt x="4843" y="271"/>
                  </a:lnTo>
                  <a:lnTo>
                    <a:pt x="4843" y="260"/>
                  </a:lnTo>
                  <a:lnTo>
                    <a:pt x="4843" y="249"/>
                  </a:lnTo>
                  <a:lnTo>
                    <a:pt x="4846" y="239"/>
                  </a:lnTo>
                  <a:lnTo>
                    <a:pt x="4847" y="237"/>
                  </a:lnTo>
                  <a:lnTo>
                    <a:pt x="4848" y="235"/>
                  </a:lnTo>
                  <a:lnTo>
                    <a:pt x="4850" y="230"/>
                  </a:lnTo>
                  <a:lnTo>
                    <a:pt x="4852" y="226"/>
                  </a:lnTo>
                  <a:lnTo>
                    <a:pt x="4856" y="222"/>
                  </a:lnTo>
                  <a:lnTo>
                    <a:pt x="4859" y="219"/>
                  </a:lnTo>
                  <a:lnTo>
                    <a:pt x="4863" y="216"/>
                  </a:lnTo>
                  <a:lnTo>
                    <a:pt x="4873" y="211"/>
                  </a:lnTo>
                  <a:lnTo>
                    <a:pt x="4884" y="207"/>
                  </a:lnTo>
                  <a:lnTo>
                    <a:pt x="4897" y="203"/>
                  </a:lnTo>
                  <a:lnTo>
                    <a:pt x="4914" y="200"/>
                  </a:lnTo>
                  <a:lnTo>
                    <a:pt x="4932" y="198"/>
                  </a:lnTo>
                  <a:lnTo>
                    <a:pt x="4954" y="196"/>
                  </a:lnTo>
                  <a:lnTo>
                    <a:pt x="4978" y="196"/>
                  </a:lnTo>
                  <a:lnTo>
                    <a:pt x="4988" y="196"/>
                  </a:lnTo>
                  <a:lnTo>
                    <a:pt x="4988" y="184"/>
                  </a:lnTo>
                  <a:lnTo>
                    <a:pt x="4987" y="171"/>
                  </a:lnTo>
                  <a:lnTo>
                    <a:pt x="4987" y="166"/>
                  </a:lnTo>
                  <a:lnTo>
                    <a:pt x="4986" y="162"/>
                  </a:lnTo>
                  <a:lnTo>
                    <a:pt x="4982" y="153"/>
                  </a:lnTo>
                  <a:lnTo>
                    <a:pt x="4978" y="146"/>
                  </a:lnTo>
                  <a:lnTo>
                    <a:pt x="4974" y="144"/>
                  </a:lnTo>
                  <a:lnTo>
                    <a:pt x="4971" y="141"/>
                  </a:lnTo>
                  <a:lnTo>
                    <a:pt x="4964" y="137"/>
                  </a:lnTo>
                  <a:lnTo>
                    <a:pt x="4955" y="135"/>
                  </a:lnTo>
                  <a:lnTo>
                    <a:pt x="4943" y="135"/>
                  </a:lnTo>
                  <a:lnTo>
                    <a:pt x="4928" y="136"/>
                  </a:lnTo>
                  <a:lnTo>
                    <a:pt x="4920" y="137"/>
                  </a:lnTo>
                  <a:lnTo>
                    <a:pt x="4914" y="139"/>
                  </a:lnTo>
                  <a:lnTo>
                    <a:pt x="4898" y="144"/>
                  </a:lnTo>
                  <a:lnTo>
                    <a:pt x="4882" y="150"/>
                  </a:lnTo>
                  <a:lnTo>
                    <a:pt x="4877" y="154"/>
                  </a:lnTo>
                  <a:lnTo>
                    <a:pt x="4872" y="155"/>
                  </a:lnTo>
                  <a:lnTo>
                    <a:pt x="4868" y="157"/>
                  </a:lnTo>
                  <a:lnTo>
                    <a:pt x="4865" y="158"/>
                  </a:lnTo>
                  <a:lnTo>
                    <a:pt x="4861" y="158"/>
                  </a:lnTo>
                  <a:lnTo>
                    <a:pt x="4859" y="157"/>
                  </a:lnTo>
                  <a:lnTo>
                    <a:pt x="4856" y="155"/>
                  </a:lnTo>
                  <a:lnTo>
                    <a:pt x="4854" y="153"/>
                  </a:lnTo>
                  <a:lnTo>
                    <a:pt x="4851" y="150"/>
                  </a:lnTo>
                  <a:lnTo>
                    <a:pt x="4850" y="146"/>
                  </a:lnTo>
                  <a:lnTo>
                    <a:pt x="4850" y="144"/>
                  </a:lnTo>
                  <a:lnTo>
                    <a:pt x="4848" y="140"/>
                  </a:lnTo>
                  <a:lnTo>
                    <a:pt x="4850" y="136"/>
                  </a:lnTo>
                  <a:lnTo>
                    <a:pt x="4850" y="134"/>
                  </a:lnTo>
                  <a:lnTo>
                    <a:pt x="4852" y="127"/>
                  </a:lnTo>
                  <a:lnTo>
                    <a:pt x="4855" y="125"/>
                  </a:lnTo>
                  <a:lnTo>
                    <a:pt x="4857" y="122"/>
                  </a:lnTo>
                  <a:lnTo>
                    <a:pt x="4865" y="117"/>
                  </a:lnTo>
                  <a:lnTo>
                    <a:pt x="4883" y="109"/>
                  </a:lnTo>
                  <a:lnTo>
                    <a:pt x="4893" y="107"/>
                  </a:lnTo>
                  <a:lnTo>
                    <a:pt x="4904" y="103"/>
                  </a:lnTo>
                  <a:lnTo>
                    <a:pt x="4914" y="102"/>
                  </a:lnTo>
                  <a:lnTo>
                    <a:pt x="4924" y="99"/>
                  </a:lnTo>
                  <a:lnTo>
                    <a:pt x="4934" y="98"/>
                  </a:lnTo>
                  <a:lnTo>
                    <a:pt x="4945" y="98"/>
                  </a:lnTo>
                  <a:lnTo>
                    <a:pt x="4956" y="98"/>
                  </a:lnTo>
                  <a:lnTo>
                    <a:pt x="4966" y="99"/>
                  </a:lnTo>
                  <a:lnTo>
                    <a:pt x="4975" y="102"/>
                  </a:lnTo>
                  <a:lnTo>
                    <a:pt x="4984" y="104"/>
                  </a:lnTo>
                  <a:lnTo>
                    <a:pt x="4992" y="107"/>
                  </a:lnTo>
                  <a:lnTo>
                    <a:pt x="4998" y="111"/>
                  </a:lnTo>
                  <a:lnTo>
                    <a:pt x="5005" y="116"/>
                  </a:lnTo>
                  <a:lnTo>
                    <a:pt x="5011" y="121"/>
                  </a:lnTo>
                  <a:close/>
                  <a:moveTo>
                    <a:pt x="4971" y="278"/>
                  </a:moveTo>
                  <a:lnTo>
                    <a:pt x="4975" y="275"/>
                  </a:lnTo>
                  <a:lnTo>
                    <a:pt x="4979" y="269"/>
                  </a:lnTo>
                  <a:lnTo>
                    <a:pt x="4984" y="259"/>
                  </a:lnTo>
                  <a:lnTo>
                    <a:pt x="4987" y="248"/>
                  </a:lnTo>
                  <a:lnTo>
                    <a:pt x="4988" y="241"/>
                  </a:lnTo>
                  <a:lnTo>
                    <a:pt x="4988" y="235"/>
                  </a:lnTo>
                  <a:lnTo>
                    <a:pt x="4988" y="223"/>
                  </a:lnTo>
                  <a:lnTo>
                    <a:pt x="4979" y="223"/>
                  </a:lnTo>
                  <a:lnTo>
                    <a:pt x="4962" y="223"/>
                  </a:lnTo>
                  <a:lnTo>
                    <a:pt x="4948" y="223"/>
                  </a:lnTo>
                  <a:lnTo>
                    <a:pt x="4936" y="225"/>
                  </a:lnTo>
                  <a:lnTo>
                    <a:pt x="4925" y="226"/>
                  </a:lnTo>
                  <a:lnTo>
                    <a:pt x="4916" y="228"/>
                  </a:lnTo>
                  <a:lnTo>
                    <a:pt x="4909" y="230"/>
                  </a:lnTo>
                  <a:lnTo>
                    <a:pt x="4902" y="234"/>
                  </a:lnTo>
                  <a:lnTo>
                    <a:pt x="4897" y="237"/>
                  </a:lnTo>
                  <a:lnTo>
                    <a:pt x="4893" y="241"/>
                  </a:lnTo>
                  <a:lnTo>
                    <a:pt x="4891" y="246"/>
                  </a:lnTo>
                  <a:lnTo>
                    <a:pt x="4889" y="252"/>
                  </a:lnTo>
                  <a:lnTo>
                    <a:pt x="4889" y="259"/>
                  </a:lnTo>
                  <a:lnTo>
                    <a:pt x="4889" y="267"/>
                  </a:lnTo>
                  <a:lnTo>
                    <a:pt x="4892" y="273"/>
                  </a:lnTo>
                  <a:lnTo>
                    <a:pt x="4893" y="277"/>
                  </a:lnTo>
                  <a:lnTo>
                    <a:pt x="4896" y="280"/>
                  </a:lnTo>
                  <a:lnTo>
                    <a:pt x="4901" y="286"/>
                  </a:lnTo>
                  <a:lnTo>
                    <a:pt x="4907" y="290"/>
                  </a:lnTo>
                  <a:lnTo>
                    <a:pt x="4911" y="293"/>
                  </a:lnTo>
                  <a:lnTo>
                    <a:pt x="4914" y="294"/>
                  </a:lnTo>
                  <a:lnTo>
                    <a:pt x="4921" y="295"/>
                  </a:lnTo>
                  <a:lnTo>
                    <a:pt x="4930" y="296"/>
                  </a:lnTo>
                  <a:lnTo>
                    <a:pt x="4943" y="295"/>
                  </a:lnTo>
                  <a:lnTo>
                    <a:pt x="4948" y="294"/>
                  </a:lnTo>
                  <a:lnTo>
                    <a:pt x="4954" y="293"/>
                  </a:lnTo>
                  <a:lnTo>
                    <a:pt x="4959" y="290"/>
                  </a:lnTo>
                  <a:lnTo>
                    <a:pt x="4964" y="286"/>
                  </a:lnTo>
                  <a:lnTo>
                    <a:pt x="4968" y="284"/>
                  </a:lnTo>
                  <a:lnTo>
                    <a:pt x="4971" y="278"/>
                  </a:lnTo>
                  <a:close/>
                  <a:moveTo>
                    <a:pt x="4886" y="45"/>
                  </a:moveTo>
                  <a:lnTo>
                    <a:pt x="4883" y="41"/>
                  </a:lnTo>
                  <a:lnTo>
                    <a:pt x="4880" y="37"/>
                  </a:lnTo>
                  <a:lnTo>
                    <a:pt x="4879" y="32"/>
                  </a:lnTo>
                  <a:lnTo>
                    <a:pt x="4878" y="27"/>
                  </a:lnTo>
                  <a:lnTo>
                    <a:pt x="4879" y="22"/>
                  </a:lnTo>
                  <a:lnTo>
                    <a:pt x="4880" y="17"/>
                  </a:lnTo>
                  <a:lnTo>
                    <a:pt x="4883" y="13"/>
                  </a:lnTo>
                  <a:lnTo>
                    <a:pt x="4886" y="9"/>
                  </a:lnTo>
                  <a:lnTo>
                    <a:pt x="4889" y="7"/>
                  </a:lnTo>
                  <a:lnTo>
                    <a:pt x="4895" y="4"/>
                  </a:lnTo>
                  <a:lnTo>
                    <a:pt x="4898" y="3"/>
                  </a:lnTo>
                  <a:lnTo>
                    <a:pt x="4905" y="3"/>
                  </a:lnTo>
                  <a:lnTo>
                    <a:pt x="4910" y="3"/>
                  </a:lnTo>
                  <a:lnTo>
                    <a:pt x="4915" y="4"/>
                  </a:lnTo>
                  <a:lnTo>
                    <a:pt x="4919" y="7"/>
                  </a:lnTo>
                  <a:lnTo>
                    <a:pt x="4923" y="9"/>
                  </a:lnTo>
                  <a:lnTo>
                    <a:pt x="4927" y="13"/>
                  </a:lnTo>
                  <a:lnTo>
                    <a:pt x="4929" y="17"/>
                  </a:lnTo>
                  <a:lnTo>
                    <a:pt x="4930" y="22"/>
                  </a:lnTo>
                  <a:lnTo>
                    <a:pt x="4930" y="27"/>
                  </a:lnTo>
                  <a:lnTo>
                    <a:pt x="4930" y="32"/>
                  </a:lnTo>
                  <a:lnTo>
                    <a:pt x="4929" y="37"/>
                  </a:lnTo>
                  <a:lnTo>
                    <a:pt x="4927" y="41"/>
                  </a:lnTo>
                  <a:lnTo>
                    <a:pt x="4923" y="45"/>
                  </a:lnTo>
                  <a:lnTo>
                    <a:pt x="4919" y="49"/>
                  </a:lnTo>
                  <a:lnTo>
                    <a:pt x="4915" y="50"/>
                  </a:lnTo>
                  <a:lnTo>
                    <a:pt x="4910" y="52"/>
                  </a:lnTo>
                  <a:lnTo>
                    <a:pt x="4905" y="53"/>
                  </a:lnTo>
                  <a:lnTo>
                    <a:pt x="4898" y="52"/>
                  </a:lnTo>
                  <a:lnTo>
                    <a:pt x="4895" y="50"/>
                  </a:lnTo>
                  <a:lnTo>
                    <a:pt x="4889" y="49"/>
                  </a:lnTo>
                  <a:lnTo>
                    <a:pt x="4886" y="45"/>
                  </a:lnTo>
                  <a:close/>
                  <a:moveTo>
                    <a:pt x="4966" y="45"/>
                  </a:moveTo>
                  <a:lnTo>
                    <a:pt x="4964" y="41"/>
                  </a:lnTo>
                  <a:lnTo>
                    <a:pt x="4961" y="37"/>
                  </a:lnTo>
                  <a:lnTo>
                    <a:pt x="4960" y="32"/>
                  </a:lnTo>
                  <a:lnTo>
                    <a:pt x="4960" y="27"/>
                  </a:lnTo>
                  <a:lnTo>
                    <a:pt x="4960" y="22"/>
                  </a:lnTo>
                  <a:lnTo>
                    <a:pt x="4961" y="17"/>
                  </a:lnTo>
                  <a:lnTo>
                    <a:pt x="4964" y="13"/>
                  </a:lnTo>
                  <a:lnTo>
                    <a:pt x="4966" y="9"/>
                  </a:lnTo>
                  <a:lnTo>
                    <a:pt x="4971" y="7"/>
                  </a:lnTo>
                  <a:lnTo>
                    <a:pt x="4975" y="4"/>
                  </a:lnTo>
                  <a:lnTo>
                    <a:pt x="4980" y="3"/>
                  </a:lnTo>
                  <a:lnTo>
                    <a:pt x="4986" y="3"/>
                  </a:lnTo>
                  <a:lnTo>
                    <a:pt x="4991" y="3"/>
                  </a:lnTo>
                  <a:lnTo>
                    <a:pt x="4996" y="4"/>
                  </a:lnTo>
                  <a:lnTo>
                    <a:pt x="5000" y="7"/>
                  </a:lnTo>
                  <a:lnTo>
                    <a:pt x="5003" y="9"/>
                  </a:lnTo>
                  <a:lnTo>
                    <a:pt x="5007" y="13"/>
                  </a:lnTo>
                  <a:lnTo>
                    <a:pt x="5010" y="17"/>
                  </a:lnTo>
                  <a:lnTo>
                    <a:pt x="5011" y="22"/>
                  </a:lnTo>
                  <a:lnTo>
                    <a:pt x="5011" y="27"/>
                  </a:lnTo>
                  <a:lnTo>
                    <a:pt x="5011" y="32"/>
                  </a:lnTo>
                  <a:lnTo>
                    <a:pt x="5010" y="37"/>
                  </a:lnTo>
                  <a:lnTo>
                    <a:pt x="5007" y="41"/>
                  </a:lnTo>
                  <a:lnTo>
                    <a:pt x="5003" y="45"/>
                  </a:lnTo>
                  <a:lnTo>
                    <a:pt x="5000" y="49"/>
                  </a:lnTo>
                  <a:lnTo>
                    <a:pt x="4996" y="50"/>
                  </a:lnTo>
                  <a:lnTo>
                    <a:pt x="4991" y="52"/>
                  </a:lnTo>
                  <a:lnTo>
                    <a:pt x="4986" y="53"/>
                  </a:lnTo>
                  <a:lnTo>
                    <a:pt x="4980" y="52"/>
                  </a:lnTo>
                  <a:lnTo>
                    <a:pt x="4975" y="50"/>
                  </a:lnTo>
                  <a:lnTo>
                    <a:pt x="4971" y="49"/>
                  </a:lnTo>
                  <a:lnTo>
                    <a:pt x="4966" y="45"/>
                  </a:lnTo>
                  <a:close/>
                  <a:moveTo>
                    <a:pt x="5297" y="189"/>
                  </a:moveTo>
                  <a:lnTo>
                    <a:pt x="5297" y="308"/>
                  </a:lnTo>
                  <a:lnTo>
                    <a:pt x="5297" y="313"/>
                  </a:lnTo>
                  <a:lnTo>
                    <a:pt x="5296" y="317"/>
                  </a:lnTo>
                  <a:lnTo>
                    <a:pt x="5293" y="321"/>
                  </a:lnTo>
                  <a:lnTo>
                    <a:pt x="5290" y="323"/>
                  </a:lnTo>
                  <a:lnTo>
                    <a:pt x="5288" y="326"/>
                  </a:lnTo>
                  <a:lnTo>
                    <a:pt x="5283" y="328"/>
                  </a:lnTo>
                  <a:lnTo>
                    <a:pt x="5279" y="330"/>
                  </a:lnTo>
                  <a:lnTo>
                    <a:pt x="5274" y="330"/>
                  </a:lnTo>
                  <a:lnTo>
                    <a:pt x="5269" y="330"/>
                  </a:lnTo>
                  <a:lnTo>
                    <a:pt x="5265" y="328"/>
                  </a:lnTo>
                  <a:lnTo>
                    <a:pt x="5261" y="326"/>
                  </a:lnTo>
                  <a:lnTo>
                    <a:pt x="5257" y="323"/>
                  </a:lnTo>
                  <a:lnTo>
                    <a:pt x="5255" y="321"/>
                  </a:lnTo>
                  <a:lnTo>
                    <a:pt x="5252" y="317"/>
                  </a:lnTo>
                  <a:lnTo>
                    <a:pt x="5251" y="313"/>
                  </a:lnTo>
                  <a:lnTo>
                    <a:pt x="5251" y="308"/>
                  </a:lnTo>
                  <a:lnTo>
                    <a:pt x="5251" y="189"/>
                  </a:lnTo>
                  <a:lnTo>
                    <a:pt x="5251" y="176"/>
                  </a:lnTo>
                  <a:lnTo>
                    <a:pt x="5249" y="171"/>
                  </a:lnTo>
                  <a:lnTo>
                    <a:pt x="5248" y="164"/>
                  </a:lnTo>
                  <a:lnTo>
                    <a:pt x="5244" y="155"/>
                  </a:lnTo>
                  <a:lnTo>
                    <a:pt x="5242" y="152"/>
                  </a:lnTo>
                  <a:lnTo>
                    <a:pt x="5239" y="149"/>
                  </a:lnTo>
                  <a:lnTo>
                    <a:pt x="5237" y="145"/>
                  </a:lnTo>
                  <a:lnTo>
                    <a:pt x="5233" y="143"/>
                  </a:lnTo>
                  <a:lnTo>
                    <a:pt x="5229" y="140"/>
                  </a:lnTo>
                  <a:lnTo>
                    <a:pt x="5225" y="139"/>
                  </a:lnTo>
                  <a:lnTo>
                    <a:pt x="5216" y="136"/>
                  </a:lnTo>
                  <a:lnTo>
                    <a:pt x="5210" y="136"/>
                  </a:lnTo>
                  <a:lnTo>
                    <a:pt x="5205" y="136"/>
                  </a:lnTo>
                  <a:lnTo>
                    <a:pt x="5198" y="136"/>
                  </a:lnTo>
                  <a:lnTo>
                    <a:pt x="5192" y="136"/>
                  </a:lnTo>
                  <a:lnTo>
                    <a:pt x="5185" y="137"/>
                  </a:lnTo>
                  <a:lnTo>
                    <a:pt x="5179" y="140"/>
                  </a:lnTo>
                  <a:lnTo>
                    <a:pt x="5174" y="143"/>
                  </a:lnTo>
                  <a:lnTo>
                    <a:pt x="5169" y="145"/>
                  </a:lnTo>
                  <a:lnTo>
                    <a:pt x="5164" y="149"/>
                  </a:lnTo>
                  <a:lnTo>
                    <a:pt x="5160" y="153"/>
                  </a:lnTo>
                  <a:lnTo>
                    <a:pt x="5156" y="158"/>
                  </a:lnTo>
                  <a:lnTo>
                    <a:pt x="5152" y="163"/>
                  </a:lnTo>
                  <a:lnTo>
                    <a:pt x="5150" y="168"/>
                  </a:lnTo>
                  <a:lnTo>
                    <a:pt x="5147" y="173"/>
                  </a:lnTo>
                  <a:lnTo>
                    <a:pt x="5144" y="180"/>
                  </a:lnTo>
                  <a:lnTo>
                    <a:pt x="5143" y="186"/>
                  </a:lnTo>
                  <a:lnTo>
                    <a:pt x="5143" y="193"/>
                  </a:lnTo>
                  <a:lnTo>
                    <a:pt x="5143" y="200"/>
                  </a:lnTo>
                  <a:lnTo>
                    <a:pt x="5143" y="308"/>
                  </a:lnTo>
                  <a:lnTo>
                    <a:pt x="5142" y="313"/>
                  </a:lnTo>
                  <a:lnTo>
                    <a:pt x="5141" y="317"/>
                  </a:lnTo>
                  <a:lnTo>
                    <a:pt x="5139" y="321"/>
                  </a:lnTo>
                  <a:lnTo>
                    <a:pt x="5137" y="323"/>
                  </a:lnTo>
                  <a:lnTo>
                    <a:pt x="5133" y="326"/>
                  </a:lnTo>
                  <a:lnTo>
                    <a:pt x="5129" y="328"/>
                  </a:lnTo>
                  <a:lnTo>
                    <a:pt x="5125" y="330"/>
                  </a:lnTo>
                  <a:lnTo>
                    <a:pt x="5120" y="330"/>
                  </a:lnTo>
                  <a:lnTo>
                    <a:pt x="5115" y="330"/>
                  </a:lnTo>
                  <a:lnTo>
                    <a:pt x="5110" y="328"/>
                  </a:lnTo>
                  <a:lnTo>
                    <a:pt x="5109" y="327"/>
                  </a:lnTo>
                  <a:lnTo>
                    <a:pt x="5106" y="326"/>
                  </a:lnTo>
                  <a:lnTo>
                    <a:pt x="5102" y="323"/>
                  </a:lnTo>
                  <a:lnTo>
                    <a:pt x="5100" y="321"/>
                  </a:lnTo>
                  <a:lnTo>
                    <a:pt x="5098" y="317"/>
                  </a:lnTo>
                  <a:lnTo>
                    <a:pt x="5097" y="313"/>
                  </a:lnTo>
                  <a:lnTo>
                    <a:pt x="5096" y="308"/>
                  </a:lnTo>
                  <a:lnTo>
                    <a:pt x="5096" y="23"/>
                  </a:lnTo>
                  <a:lnTo>
                    <a:pt x="5097" y="18"/>
                  </a:lnTo>
                  <a:lnTo>
                    <a:pt x="5098" y="14"/>
                  </a:lnTo>
                  <a:lnTo>
                    <a:pt x="5100" y="11"/>
                  </a:lnTo>
                  <a:lnTo>
                    <a:pt x="5103" y="8"/>
                  </a:lnTo>
                  <a:lnTo>
                    <a:pt x="5106" y="5"/>
                  </a:lnTo>
                  <a:lnTo>
                    <a:pt x="5111" y="3"/>
                  </a:lnTo>
                  <a:lnTo>
                    <a:pt x="5115" y="2"/>
                  </a:lnTo>
                  <a:lnTo>
                    <a:pt x="5120" y="2"/>
                  </a:lnTo>
                  <a:lnTo>
                    <a:pt x="5125" y="2"/>
                  </a:lnTo>
                  <a:lnTo>
                    <a:pt x="5129" y="3"/>
                  </a:lnTo>
                  <a:lnTo>
                    <a:pt x="5133" y="5"/>
                  </a:lnTo>
                  <a:lnTo>
                    <a:pt x="5137" y="7"/>
                  </a:lnTo>
                  <a:lnTo>
                    <a:pt x="5139" y="11"/>
                  </a:lnTo>
                  <a:lnTo>
                    <a:pt x="5141" y="14"/>
                  </a:lnTo>
                  <a:lnTo>
                    <a:pt x="5142" y="18"/>
                  </a:lnTo>
                  <a:lnTo>
                    <a:pt x="5143" y="22"/>
                  </a:lnTo>
                  <a:lnTo>
                    <a:pt x="5143" y="137"/>
                  </a:lnTo>
                  <a:lnTo>
                    <a:pt x="5148" y="128"/>
                  </a:lnTo>
                  <a:lnTo>
                    <a:pt x="5156" y="121"/>
                  </a:lnTo>
                  <a:lnTo>
                    <a:pt x="5160" y="117"/>
                  </a:lnTo>
                  <a:lnTo>
                    <a:pt x="5164" y="113"/>
                  </a:lnTo>
                  <a:lnTo>
                    <a:pt x="5174" y="108"/>
                  </a:lnTo>
                  <a:lnTo>
                    <a:pt x="5183" y="104"/>
                  </a:lnTo>
                  <a:lnTo>
                    <a:pt x="5194" y="100"/>
                  </a:lnTo>
                  <a:lnTo>
                    <a:pt x="5200" y="99"/>
                  </a:lnTo>
                  <a:lnTo>
                    <a:pt x="5206" y="99"/>
                  </a:lnTo>
                  <a:lnTo>
                    <a:pt x="5217" y="98"/>
                  </a:lnTo>
                  <a:lnTo>
                    <a:pt x="5228" y="98"/>
                  </a:lnTo>
                  <a:lnTo>
                    <a:pt x="5237" y="99"/>
                  </a:lnTo>
                  <a:lnTo>
                    <a:pt x="5241" y="100"/>
                  </a:lnTo>
                  <a:lnTo>
                    <a:pt x="5244" y="102"/>
                  </a:lnTo>
                  <a:lnTo>
                    <a:pt x="5252" y="104"/>
                  </a:lnTo>
                  <a:lnTo>
                    <a:pt x="5260" y="107"/>
                  </a:lnTo>
                  <a:lnTo>
                    <a:pt x="5266" y="111"/>
                  </a:lnTo>
                  <a:lnTo>
                    <a:pt x="5273" y="116"/>
                  </a:lnTo>
                  <a:lnTo>
                    <a:pt x="5278" y="121"/>
                  </a:lnTo>
                  <a:lnTo>
                    <a:pt x="5282" y="127"/>
                  </a:lnTo>
                  <a:lnTo>
                    <a:pt x="5287" y="134"/>
                  </a:lnTo>
                  <a:lnTo>
                    <a:pt x="5289" y="141"/>
                  </a:lnTo>
                  <a:lnTo>
                    <a:pt x="5292" y="149"/>
                  </a:lnTo>
                  <a:lnTo>
                    <a:pt x="5294" y="158"/>
                  </a:lnTo>
                  <a:lnTo>
                    <a:pt x="5296" y="167"/>
                  </a:lnTo>
                  <a:lnTo>
                    <a:pt x="5297" y="177"/>
                  </a:lnTo>
                  <a:lnTo>
                    <a:pt x="5297" y="189"/>
                  </a:lnTo>
                  <a:close/>
                  <a:moveTo>
                    <a:pt x="5557" y="308"/>
                  </a:moveTo>
                  <a:lnTo>
                    <a:pt x="5557" y="313"/>
                  </a:lnTo>
                  <a:lnTo>
                    <a:pt x="5556" y="317"/>
                  </a:lnTo>
                  <a:lnTo>
                    <a:pt x="5554" y="318"/>
                  </a:lnTo>
                  <a:lnTo>
                    <a:pt x="5553" y="319"/>
                  </a:lnTo>
                  <a:lnTo>
                    <a:pt x="5551" y="323"/>
                  </a:lnTo>
                  <a:lnTo>
                    <a:pt x="5548" y="326"/>
                  </a:lnTo>
                  <a:lnTo>
                    <a:pt x="5547" y="327"/>
                  </a:lnTo>
                  <a:lnTo>
                    <a:pt x="5544" y="328"/>
                  </a:lnTo>
                  <a:lnTo>
                    <a:pt x="5540" y="330"/>
                  </a:lnTo>
                  <a:lnTo>
                    <a:pt x="5537" y="330"/>
                  </a:lnTo>
                  <a:lnTo>
                    <a:pt x="5533" y="330"/>
                  </a:lnTo>
                  <a:lnTo>
                    <a:pt x="5529" y="328"/>
                  </a:lnTo>
                  <a:lnTo>
                    <a:pt x="5525" y="326"/>
                  </a:lnTo>
                  <a:lnTo>
                    <a:pt x="5522" y="325"/>
                  </a:lnTo>
                  <a:lnTo>
                    <a:pt x="5521" y="323"/>
                  </a:lnTo>
                  <a:lnTo>
                    <a:pt x="5407" y="222"/>
                  </a:lnTo>
                  <a:lnTo>
                    <a:pt x="5407" y="307"/>
                  </a:lnTo>
                  <a:lnTo>
                    <a:pt x="5407" y="313"/>
                  </a:lnTo>
                  <a:lnTo>
                    <a:pt x="5406" y="317"/>
                  </a:lnTo>
                  <a:lnTo>
                    <a:pt x="5403" y="321"/>
                  </a:lnTo>
                  <a:lnTo>
                    <a:pt x="5401" y="325"/>
                  </a:lnTo>
                  <a:lnTo>
                    <a:pt x="5397" y="327"/>
                  </a:lnTo>
                  <a:lnTo>
                    <a:pt x="5393" y="328"/>
                  </a:lnTo>
                  <a:lnTo>
                    <a:pt x="5389" y="330"/>
                  </a:lnTo>
                  <a:lnTo>
                    <a:pt x="5384" y="330"/>
                  </a:lnTo>
                  <a:lnTo>
                    <a:pt x="5379" y="330"/>
                  </a:lnTo>
                  <a:lnTo>
                    <a:pt x="5375" y="328"/>
                  </a:lnTo>
                  <a:lnTo>
                    <a:pt x="5371" y="327"/>
                  </a:lnTo>
                  <a:lnTo>
                    <a:pt x="5367" y="325"/>
                  </a:lnTo>
                  <a:lnTo>
                    <a:pt x="5366" y="322"/>
                  </a:lnTo>
                  <a:lnTo>
                    <a:pt x="5365" y="321"/>
                  </a:lnTo>
                  <a:lnTo>
                    <a:pt x="5362" y="317"/>
                  </a:lnTo>
                  <a:lnTo>
                    <a:pt x="5361" y="313"/>
                  </a:lnTo>
                  <a:lnTo>
                    <a:pt x="5361" y="307"/>
                  </a:lnTo>
                  <a:lnTo>
                    <a:pt x="5361" y="25"/>
                  </a:lnTo>
                  <a:lnTo>
                    <a:pt x="5361" y="18"/>
                  </a:lnTo>
                  <a:lnTo>
                    <a:pt x="5362" y="14"/>
                  </a:lnTo>
                  <a:lnTo>
                    <a:pt x="5365" y="11"/>
                  </a:lnTo>
                  <a:lnTo>
                    <a:pt x="5367" y="7"/>
                  </a:lnTo>
                  <a:lnTo>
                    <a:pt x="5371" y="5"/>
                  </a:lnTo>
                  <a:lnTo>
                    <a:pt x="5375" y="3"/>
                  </a:lnTo>
                  <a:lnTo>
                    <a:pt x="5379" y="2"/>
                  </a:lnTo>
                  <a:lnTo>
                    <a:pt x="5384" y="2"/>
                  </a:lnTo>
                  <a:lnTo>
                    <a:pt x="5389" y="2"/>
                  </a:lnTo>
                  <a:lnTo>
                    <a:pt x="5393" y="3"/>
                  </a:lnTo>
                  <a:lnTo>
                    <a:pt x="5397" y="5"/>
                  </a:lnTo>
                  <a:lnTo>
                    <a:pt x="5401" y="7"/>
                  </a:lnTo>
                  <a:lnTo>
                    <a:pt x="5403" y="11"/>
                  </a:lnTo>
                  <a:lnTo>
                    <a:pt x="5406" y="14"/>
                  </a:lnTo>
                  <a:lnTo>
                    <a:pt x="5407" y="18"/>
                  </a:lnTo>
                  <a:lnTo>
                    <a:pt x="5407" y="25"/>
                  </a:lnTo>
                  <a:lnTo>
                    <a:pt x="5407" y="204"/>
                  </a:lnTo>
                  <a:lnTo>
                    <a:pt x="5512" y="107"/>
                  </a:lnTo>
                  <a:lnTo>
                    <a:pt x="5516" y="103"/>
                  </a:lnTo>
                  <a:lnTo>
                    <a:pt x="5520" y="102"/>
                  </a:lnTo>
                  <a:lnTo>
                    <a:pt x="5522" y="100"/>
                  </a:lnTo>
                  <a:lnTo>
                    <a:pt x="5526" y="99"/>
                  </a:lnTo>
                  <a:lnTo>
                    <a:pt x="5531" y="100"/>
                  </a:lnTo>
                  <a:lnTo>
                    <a:pt x="5535" y="102"/>
                  </a:lnTo>
                  <a:lnTo>
                    <a:pt x="5539" y="103"/>
                  </a:lnTo>
                  <a:lnTo>
                    <a:pt x="5542" y="105"/>
                  </a:lnTo>
                  <a:lnTo>
                    <a:pt x="5544" y="109"/>
                  </a:lnTo>
                  <a:lnTo>
                    <a:pt x="5547" y="113"/>
                  </a:lnTo>
                  <a:lnTo>
                    <a:pt x="5548" y="117"/>
                  </a:lnTo>
                  <a:lnTo>
                    <a:pt x="5548" y="121"/>
                  </a:lnTo>
                  <a:lnTo>
                    <a:pt x="5548" y="125"/>
                  </a:lnTo>
                  <a:lnTo>
                    <a:pt x="5547" y="130"/>
                  </a:lnTo>
                  <a:lnTo>
                    <a:pt x="5544" y="134"/>
                  </a:lnTo>
                  <a:lnTo>
                    <a:pt x="5540" y="137"/>
                  </a:lnTo>
                  <a:lnTo>
                    <a:pt x="5458" y="212"/>
                  </a:lnTo>
                  <a:lnTo>
                    <a:pt x="5549" y="291"/>
                  </a:lnTo>
                  <a:lnTo>
                    <a:pt x="5552" y="295"/>
                  </a:lnTo>
                  <a:lnTo>
                    <a:pt x="5554" y="299"/>
                  </a:lnTo>
                  <a:lnTo>
                    <a:pt x="5557" y="303"/>
                  </a:lnTo>
                  <a:lnTo>
                    <a:pt x="5557" y="308"/>
                  </a:lnTo>
                  <a:close/>
                  <a:moveTo>
                    <a:pt x="5634" y="317"/>
                  </a:moveTo>
                  <a:lnTo>
                    <a:pt x="5627" y="313"/>
                  </a:lnTo>
                  <a:lnTo>
                    <a:pt x="5621" y="309"/>
                  </a:lnTo>
                  <a:lnTo>
                    <a:pt x="5616" y="304"/>
                  </a:lnTo>
                  <a:lnTo>
                    <a:pt x="5611" y="299"/>
                  </a:lnTo>
                  <a:lnTo>
                    <a:pt x="5602" y="289"/>
                  </a:lnTo>
                  <a:lnTo>
                    <a:pt x="5598" y="282"/>
                  </a:lnTo>
                  <a:lnTo>
                    <a:pt x="5595" y="276"/>
                  </a:lnTo>
                  <a:lnTo>
                    <a:pt x="5592" y="269"/>
                  </a:lnTo>
                  <a:lnTo>
                    <a:pt x="5589" y="262"/>
                  </a:lnTo>
                  <a:lnTo>
                    <a:pt x="5586" y="255"/>
                  </a:lnTo>
                  <a:lnTo>
                    <a:pt x="5585" y="248"/>
                  </a:lnTo>
                  <a:lnTo>
                    <a:pt x="5583" y="240"/>
                  </a:lnTo>
                  <a:lnTo>
                    <a:pt x="5583" y="231"/>
                  </a:lnTo>
                  <a:lnTo>
                    <a:pt x="5581" y="223"/>
                  </a:lnTo>
                  <a:lnTo>
                    <a:pt x="5581" y="214"/>
                  </a:lnTo>
                  <a:lnTo>
                    <a:pt x="5581" y="205"/>
                  </a:lnTo>
                  <a:lnTo>
                    <a:pt x="5583" y="198"/>
                  </a:lnTo>
                  <a:lnTo>
                    <a:pt x="5583" y="189"/>
                  </a:lnTo>
                  <a:lnTo>
                    <a:pt x="5585" y="181"/>
                  </a:lnTo>
                  <a:lnTo>
                    <a:pt x="5589" y="167"/>
                  </a:lnTo>
                  <a:lnTo>
                    <a:pt x="5592" y="159"/>
                  </a:lnTo>
                  <a:lnTo>
                    <a:pt x="5595" y="153"/>
                  </a:lnTo>
                  <a:lnTo>
                    <a:pt x="5602" y="140"/>
                  </a:lnTo>
                  <a:lnTo>
                    <a:pt x="5607" y="135"/>
                  </a:lnTo>
                  <a:lnTo>
                    <a:pt x="5611" y="130"/>
                  </a:lnTo>
                  <a:lnTo>
                    <a:pt x="5616" y="125"/>
                  </a:lnTo>
                  <a:lnTo>
                    <a:pt x="5621" y="119"/>
                  </a:lnTo>
                  <a:lnTo>
                    <a:pt x="5634" y="112"/>
                  </a:lnTo>
                  <a:lnTo>
                    <a:pt x="5640" y="109"/>
                  </a:lnTo>
                  <a:lnTo>
                    <a:pt x="5647" y="105"/>
                  </a:lnTo>
                  <a:lnTo>
                    <a:pt x="5653" y="104"/>
                  </a:lnTo>
                  <a:lnTo>
                    <a:pt x="5661" y="102"/>
                  </a:lnTo>
                  <a:lnTo>
                    <a:pt x="5667" y="100"/>
                  </a:lnTo>
                  <a:lnTo>
                    <a:pt x="5675" y="99"/>
                  </a:lnTo>
                  <a:lnTo>
                    <a:pt x="5692" y="98"/>
                  </a:lnTo>
                  <a:lnTo>
                    <a:pt x="5707" y="99"/>
                  </a:lnTo>
                  <a:lnTo>
                    <a:pt x="5722" y="102"/>
                  </a:lnTo>
                  <a:lnTo>
                    <a:pt x="5730" y="104"/>
                  </a:lnTo>
                  <a:lnTo>
                    <a:pt x="5736" y="105"/>
                  </a:lnTo>
                  <a:lnTo>
                    <a:pt x="5749" y="112"/>
                  </a:lnTo>
                  <a:lnTo>
                    <a:pt x="5756" y="116"/>
                  </a:lnTo>
                  <a:lnTo>
                    <a:pt x="5761" y="119"/>
                  </a:lnTo>
                  <a:lnTo>
                    <a:pt x="5767" y="125"/>
                  </a:lnTo>
                  <a:lnTo>
                    <a:pt x="5772" y="130"/>
                  </a:lnTo>
                  <a:lnTo>
                    <a:pt x="5780" y="140"/>
                  </a:lnTo>
                  <a:lnTo>
                    <a:pt x="5785" y="146"/>
                  </a:lnTo>
                  <a:lnTo>
                    <a:pt x="5788" y="153"/>
                  </a:lnTo>
                  <a:lnTo>
                    <a:pt x="5791" y="159"/>
                  </a:lnTo>
                  <a:lnTo>
                    <a:pt x="5794" y="167"/>
                  </a:lnTo>
                  <a:lnTo>
                    <a:pt x="5797" y="173"/>
                  </a:lnTo>
                  <a:lnTo>
                    <a:pt x="5798" y="181"/>
                  </a:lnTo>
                  <a:lnTo>
                    <a:pt x="5799" y="189"/>
                  </a:lnTo>
                  <a:lnTo>
                    <a:pt x="5800" y="198"/>
                  </a:lnTo>
                  <a:lnTo>
                    <a:pt x="5802" y="205"/>
                  </a:lnTo>
                  <a:lnTo>
                    <a:pt x="5802" y="214"/>
                  </a:lnTo>
                  <a:lnTo>
                    <a:pt x="5802" y="223"/>
                  </a:lnTo>
                  <a:lnTo>
                    <a:pt x="5800" y="231"/>
                  </a:lnTo>
                  <a:lnTo>
                    <a:pt x="5799" y="240"/>
                  </a:lnTo>
                  <a:lnTo>
                    <a:pt x="5798" y="248"/>
                  </a:lnTo>
                  <a:lnTo>
                    <a:pt x="5794" y="262"/>
                  </a:lnTo>
                  <a:lnTo>
                    <a:pt x="5791" y="269"/>
                  </a:lnTo>
                  <a:lnTo>
                    <a:pt x="5788" y="276"/>
                  </a:lnTo>
                  <a:lnTo>
                    <a:pt x="5780" y="289"/>
                  </a:lnTo>
                  <a:lnTo>
                    <a:pt x="5776" y="294"/>
                  </a:lnTo>
                  <a:lnTo>
                    <a:pt x="5772" y="299"/>
                  </a:lnTo>
                  <a:lnTo>
                    <a:pt x="5767" y="304"/>
                  </a:lnTo>
                  <a:lnTo>
                    <a:pt x="5761" y="309"/>
                  </a:lnTo>
                  <a:lnTo>
                    <a:pt x="5749" y="317"/>
                  </a:lnTo>
                  <a:lnTo>
                    <a:pt x="5743" y="319"/>
                  </a:lnTo>
                  <a:lnTo>
                    <a:pt x="5736" y="323"/>
                  </a:lnTo>
                  <a:lnTo>
                    <a:pt x="5730" y="325"/>
                  </a:lnTo>
                  <a:lnTo>
                    <a:pt x="5722" y="327"/>
                  </a:lnTo>
                  <a:lnTo>
                    <a:pt x="5715" y="328"/>
                  </a:lnTo>
                  <a:lnTo>
                    <a:pt x="5707" y="330"/>
                  </a:lnTo>
                  <a:lnTo>
                    <a:pt x="5692" y="331"/>
                  </a:lnTo>
                  <a:lnTo>
                    <a:pt x="5675" y="330"/>
                  </a:lnTo>
                  <a:lnTo>
                    <a:pt x="5661" y="327"/>
                  </a:lnTo>
                  <a:lnTo>
                    <a:pt x="5653" y="325"/>
                  </a:lnTo>
                  <a:lnTo>
                    <a:pt x="5647" y="323"/>
                  </a:lnTo>
                  <a:lnTo>
                    <a:pt x="5634" y="317"/>
                  </a:lnTo>
                  <a:close/>
                  <a:moveTo>
                    <a:pt x="5739" y="273"/>
                  </a:moveTo>
                  <a:lnTo>
                    <a:pt x="5743" y="268"/>
                  </a:lnTo>
                  <a:lnTo>
                    <a:pt x="5745" y="263"/>
                  </a:lnTo>
                  <a:lnTo>
                    <a:pt x="5748" y="255"/>
                  </a:lnTo>
                  <a:lnTo>
                    <a:pt x="5750" y="249"/>
                  </a:lnTo>
                  <a:lnTo>
                    <a:pt x="5754" y="232"/>
                  </a:lnTo>
                  <a:lnTo>
                    <a:pt x="5754" y="225"/>
                  </a:lnTo>
                  <a:lnTo>
                    <a:pt x="5754" y="214"/>
                  </a:lnTo>
                  <a:lnTo>
                    <a:pt x="5754" y="205"/>
                  </a:lnTo>
                  <a:lnTo>
                    <a:pt x="5754" y="196"/>
                  </a:lnTo>
                  <a:lnTo>
                    <a:pt x="5753" y="189"/>
                  </a:lnTo>
                  <a:lnTo>
                    <a:pt x="5750" y="181"/>
                  </a:lnTo>
                  <a:lnTo>
                    <a:pt x="5748" y="173"/>
                  </a:lnTo>
                  <a:lnTo>
                    <a:pt x="5745" y="167"/>
                  </a:lnTo>
                  <a:lnTo>
                    <a:pt x="5742" y="161"/>
                  </a:lnTo>
                  <a:lnTo>
                    <a:pt x="5738" y="155"/>
                  </a:lnTo>
                  <a:lnTo>
                    <a:pt x="5734" y="150"/>
                  </a:lnTo>
                  <a:lnTo>
                    <a:pt x="5729" y="146"/>
                  </a:lnTo>
                  <a:lnTo>
                    <a:pt x="5724" y="143"/>
                  </a:lnTo>
                  <a:lnTo>
                    <a:pt x="5718" y="140"/>
                  </a:lnTo>
                  <a:lnTo>
                    <a:pt x="5712" y="137"/>
                  </a:lnTo>
                  <a:lnTo>
                    <a:pt x="5706" y="136"/>
                  </a:lnTo>
                  <a:lnTo>
                    <a:pt x="5699" y="135"/>
                  </a:lnTo>
                  <a:lnTo>
                    <a:pt x="5692" y="135"/>
                  </a:lnTo>
                  <a:lnTo>
                    <a:pt x="5684" y="135"/>
                  </a:lnTo>
                  <a:lnTo>
                    <a:pt x="5677" y="136"/>
                  </a:lnTo>
                  <a:lnTo>
                    <a:pt x="5671" y="137"/>
                  </a:lnTo>
                  <a:lnTo>
                    <a:pt x="5665" y="140"/>
                  </a:lnTo>
                  <a:lnTo>
                    <a:pt x="5660" y="143"/>
                  </a:lnTo>
                  <a:lnTo>
                    <a:pt x="5654" y="146"/>
                  </a:lnTo>
                  <a:lnTo>
                    <a:pt x="5649" y="150"/>
                  </a:lnTo>
                  <a:lnTo>
                    <a:pt x="5644" y="155"/>
                  </a:lnTo>
                  <a:lnTo>
                    <a:pt x="5640" y="161"/>
                  </a:lnTo>
                  <a:lnTo>
                    <a:pt x="5638" y="167"/>
                  </a:lnTo>
                  <a:lnTo>
                    <a:pt x="5635" y="173"/>
                  </a:lnTo>
                  <a:lnTo>
                    <a:pt x="5633" y="181"/>
                  </a:lnTo>
                  <a:lnTo>
                    <a:pt x="5630" y="189"/>
                  </a:lnTo>
                  <a:lnTo>
                    <a:pt x="5629" y="196"/>
                  </a:lnTo>
                  <a:lnTo>
                    <a:pt x="5629" y="205"/>
                  </a:lnTo>
                  <a:lnTo>
                    <a:pt x="5629" y="214"/>
                  </a:lnTo>
                  <a:lnTo>
                    <a:pt x="5629" y="225"/>
                  </a:lnTo>
                  <a:lnTo>
                    <a:pt x="5629" y="232"/>
                  </a:lnTo>
                  <a:lnTo>
                    <a:pt x="5630" y="241"/>
                  </a:lnTo>
                  <a:lnTo>
                    <a:pt x="5633" y="249"/>
                  </a:lnTo>
                  <a:lnTo>
                    <a:pt x="5634" y="255"/>
                  </a:lnTo>
                  <a:lnTo>
                    <a:pt x="5638" y="263"/>
                  </a:lnTo>
                  <a:lnTo>
                    <a:pt x="5640" y="268"/>
                  </a:lnTo>
                  <a:lnTo>
                    <a:pt x="5644" y="273"/>
                  </a:lnTo>
                  <a:lnTo>
                    <a:pt x="5649" y="278"/>
                  </a:lnTo>
                  <a:lnTo>
                    <a:pt x="5653" y="282"/>
                  </a:lnTo>
                  <a:lnTo>
                    <a:pt x="5658" y="286"/>
                  </a:lnTo>
                  <a:lnTo>
                    <a:pt x="5665" y="289"/>
                  </a:lnTo>
                  <a:lnTo>
                    <a:pt x="5671" y="291"/>
                  </a:lnTo>
                  <a:lnTo>
                    <a:pt x="5677" y="293"/>
                  </a:lnTo>
                  <a:lnTo>
                    <a:pt x="5684" y="294"/>
                  </a:lnTo>
                  <a:lnTo>
                    <a:pt x="5692" y="294"/>
                  </a:lnTo>
                  <a:lnTo>
                    <a:pt x="5699" y="294"/>
                  </a:lnTo>
                  <a:lnTo>
                    <a:pt x="5706" y="293"/>
                  </a:lnTo>
                  <a:lnTo>
                    <a:pt x="5712" y="291"/>
                  </a:lnTo>
                  <a:lnTo>
                    <a:pt x="5718" y="289"/>
                  </a:lnTo>
                  <a:lnTo>
                    <a:pt x="5725" y="286"/>
                  </a:lnTo>
                  <a:lnTo>
                    <a:pt x="5730" y="282"/>
                  </a:lnTo>
                  <a:lnTo>
                    <a:pt x="5734" y="278"/>
                  </a:lnTo>
                  <a:lnTo>
                    <a:pt x="5739" y="273"/>
                  </a:lnTo>
                  <a:close/>
                  <a:moveTo>
                    <a:pt x="5633" y="45"/>
                  </a:moveTo>
                  <a:lnTo>
                    <a:pt x="5629" y="41"/>
                  </a:lnTo>
                  <a:lnTo>
                    <a:pt x="5626" y="37"/>
                  </a:lnTo>
                  <a:lnTo>
                    <a:pt x="5625" y="32"/>
                  </a:lnTo>
                  <a:lnTo>
                    <a:pt x="5625" y="27"/>
                  </a:lnTo>
                  <a:lnTo>
                    <a:pt x="5625" y="22"/>
                  </a:lnTo>
                  <a:lnTo>
                    <a:pt x="5626" y="17"/>
                  </a:lnTo>
                  <a:lnTo>
                    <a:pt x="5629" y="13"/>
                  </a:lnTo>
                  <a:lnTo>
                    <a:pt x="5633" y="9"/>
                  </a:lnTo>
                  <a:lnTo>
                    <a:pt x="5636" y="7"/>
                  </a:lnTo>
                  <a:lnTo>
                    <a:pt x="5640" y="4"/>
                  </a:lnTo>
                  <a:lnTo>
                    <a:pt x="5645" y="3"/>
                  </a:lnTo>
                  <a:lnTo>
                    <a:pt x="5651" y="3"/>
                  </a:lnTo>
                  <a:lnTo>
                    <a:pt x="5657" y="3"/>
                  </a:lnTo>
                  <a:lnTo>
                    <a:pt x="5661" y="4"/>
                  </a:lnTo>
                  <a:lnTo>
                    <a:pt x="5666" y="7"/>
                  </a:lnTo>
                  <a:lnTo>
                    <a:pt x="5670" y="9"/>
                  </a:lnTo>
                  <a:lnTo>
                    <a:pt x="5674" y="13"/>
                  </a:lnTo>
                  <a:lnTo>
                    <a:pt x="5675" y="17"/>
                  </a:lnTo>
                  <a:lnTo>
                    <a:pt x="5676" y="22"/>
                  </a:lnTo>
                  <a:lnTo>
                    <a:pt x="5677" y="27"/>
                  </a:lnTo>
                  <a:lnTo>
                    <a:pt x="5676" y="32"/>
                  </a:lnTo>
                  <a:lnTo>
                    <a:pt x="5675" y="37"/>
                  </a:lnTo>
                  <a:lnTo>
                    <a:pt x="5674" y="41"/>
                  </a:lnTo>
                  <a:lnTo>
                    <a:pt x="5670" y="45"/>
                  </a:lnTo>
                  <a:lnTo>
                    <a:pt x="5666" y="49"/>
                  </a:lnTo>
                  <a:lnTo>
                    <a:pt x="5662" y="50"/>
                  </a:lnTo>
                  <a:lnTo>
                    <a:pt x="5657" y="52"/>
                  </a:lnTo>
                  <a:lnTo>
                    <a:pt x="5651" y="53"/>
                  </a:lnTo>
                  <a:lnTo>
                    <a:pt x="5645" y="52"/>
                  </a:lnTo>
                  <a:lnTo>
                    <a:pt x="5640" y="50"/>
                  </a:lnTo>
                  <a:lnTo>
                    <a:pt x="5636" y="49"/>
                  </a:lnTo>
                  <a:lnTo>
                    <a:pt x="5633" y="45"/>
                  </a:lnTo>
                  <a:close/>
                  <a:moveTo>
                    <a:pt x="5713" y="45"/>
                  </a:moveTo>
                  <a:lnTo>
                    <a:pt x="5711" y="41"/>
                  </a:lnTo>
                  <a:lnTo>
                    <a:pt x="5708" y="37"/>
                  </a:lnTo>
                  <a:lnTo>
                    <a:pt x="5707" y="32"/>
                  </a:lnTo>
                  <a:lnTo>
                    <a:pt x="5706" y="27"/>
                  </a:lnTo>
                  <a:lnTo>
                    <a:pt x="5707" y="22"/>
                  </a:lnTo>
                  <a:lnTo>
                    <a:pt x="5708" y="17"/>
                  </a:lnTo>
                  <a:lnTo>
                    <a:pt x="5711" y="13"/>
                  </a:lnTo>
                  <a:lnTo>
                    <a:pt x="5713" y="9"/>
                  </a:lnTo>
                  <a:lnTo>
                    <a:pt x="5717" y="7"/>
                  </a:lnTo>
                  <a:lnTo>
                    <a:pt x="5722" y="4"/>
                  </a:lnTo>
                  <a:lnTo>
                    <a:pt x="5726" y="3"/>
                  </a:lnTo>
                  <a:lnTo>
                    <a:pt x="5731" y="3"/>
                  </a:lnTo>
                  <a:lnTo>
                    <a:pt x="5738" y="3"/>
                  </a:lnTo>
                  <a:lnTo>
                    <a:pt x="5743" y="4"/>
                  </a:lnTo>
                  <a:lnTo>
                    <a:pt x="5747" y="7"/>
                  </a:lnTo>
                  <a:lnTo>
                    <a:pt x="5750" y="9"/>
                  </a:lnTo>
                  <a:lnTo>
                    <a:pt x="5754" y="13"/>
                  </a:lnTo>
                  <a:lnTo>
                    <a:pt x="5756" y="17"/>
                  </a:lnTo>
                  <a:lnTo>
                    <a:pt x="5758" y="22"/>
                  </a:lnTo>
                  <a:lnTo>
                    <a:pt x="5758" y="27"/>
                  </a:lnTo>
                  <a:lnTo>
                    <a:pt x="5758" y="32"/>
                  </a:lnTo>
                  <a:lnTo>
                    <a:pt x="5756" y="37"/>
                  </a:lnTo>
                  <a:lnTo>
                    <a:pt x="5754" y="41"/>
                  </a:lnTo>
                  <a:lnTo>
                    <a:pt x="5750" y="45"/>
                  </a:lnTo>
                  <a:lnTo>
                    <a:pt x="5747" y="49"/>
                  </a:lnTo>
                  <a:lnTo>
                    <a:pt x="5743" y="50"/>
                  </a:lnTo>
                  <a:lnTo>
                    <a:pt x="5738" y="52"/>
                  </a:lnTo>
                  <a:lnTo>
                    <a:pt x="5731" y="53"/>
                  </a:lnTo>
                  <a:lnTo>
                    <a:pt x="5726" y="52"/>
                  </a:lnTo>
                  <a:lnTo>
                    <a:pt x="5722" y="50"/>
                  </a:lnTo>
                  <a:lnTo>
                    <a:pt x="5717" y="49"/>
                  </a:lnTo>
                  <a:lnTo>
                    <a:pt x="5713" y="45"/>
                  </a:lnTo>
                  <a:close/>
                  <a:moveTo>
                    <a:pt x="6013" y="121"/>
                  </a:moveTo>
                  <a:lnTo>
                    <a:pt x="6018" y="126"/>
                  </a:lnTo>
                  <a:lnTo>
                    <a:pt x="6023" y="134"/>
                  </a:lnTo>
                  <a:lnTo>
                    <a:pt x="6027" y="140"/>
                  </a:lnTo>
                  <a:lnTo>
                    <a:pt x="6030" y="149"/>
                  </a:lnTo>
                  <a:lnTo>
                    <a:pt x="6032" y="158"/>
                  </a:lnTo>
                  <a:lnTo>
                    <a:pt x="6034" y="167"/>
                  </a:lnTo>
                  <a:lnTo>
                    <a:pt x="6035" y="177"/>
                  </a:lnTo>
                  <a:lnTo>
                    <a:pt x="6035" y="189"/>
                  </a:lnTo>
                  <a:lnTo>
                    <a:pt x="6035" y="308"/>
                  </a:lnTo>
                  <a:lnTo>
                    <a:pt x="6035" y="313"/>
                  </a:lnTo>
                  <a:lnTo>
                    <a:pt x="6034" y="317"/>
                  </a:lnTo>
                  <a:lnTo>
                    <a:pt x="6032" y="321"/>
                  </a:lnTo>
                  <a:lnTo>
                    <a:pt x="6030" y="325"/>
                  </a:lnTo>
                  <a:lnTo>
                    <a:pt x="6026" y="327"/>
                  </a:lnTo>
                  <a:lnTo>
                    <a:pt x="6022" y="328"/>
                  </a:lnTo>
                  <a:lnTo>
                    <a:pt x="6018" y="330"/>
                  </a:lnTo>
                  <a:lnTo>
                    <a:pt x="6013" y="330"/>
                  </a:lnTo>
                  <a:lnTo>
                    <a:pt x="6008" y="330"/>
                  </a:lnTo>
                  <a:lnTo>
                    <a:pt x="6004" y="328"/>
                  </a:lnTo>
                  <a:lnTo>
                    <a:pt x="6000" y="326"/>
                  </a:lnTo>
                  <a:lnTo>
                    <a:pt x="5996" y="323"/>
                  </a:lnTo>
                  <a:lnTo>
                    <a:pt x="5994" y="321"/>
                  </a:lnTo>
                  <a:lnTo>
                    <a:pt x="5993" y="317"/>
                  </a:lnTo>
                  <a:lnTo>
                    <a:pt x="5991" y="313"/>
                  </a:lnTo>
                  <a:lnTo>
                    <a:pt x="5990" y="308"/>
                  </a:lnTo>
                  <a:lnTo>
                    <a:pt x="5990" y="291"/>
                  </a:lnTo>
                  <a:lnTo>
                    <a:pt x="5986" y="300"/>
                  </a:lnTo>
                  <a:lnTo>
                    <a:pt x="5980" y="308"/>
                  </a:lnTo>
                  <a:lnTo>
                    <a:pt x="5976" y="312"/>
                  </a:lnTo>
                  <a:lnTo>
                    <a:pt x="5973" y="314"/>
                  </a:lnTo>
                  <a:lnTo>
                    <a:pt x="5964" y="321"/>
                  </a:lnTo>
                  <a:lnTo>
                    <a:pt x="5955" y="325"/>
                  </a:lnTo>
                  <a:lnTo>
                    <a:pt x="5947" y="328"/>
                  </a:lnTo>
                  <a:lnTo>
                    <a:pt x="5941" y="330"/>
                  </a:lnTo>
                  <a:lnTo>
                    <a:pt x="5936" y="330"/>
                  </a:lnTo>
                  <a:lnTo>
                    <a:pt x="5925" y="331"/>
                  </a:lnTo>
                  <a:lnTo>
                    <a:pt x="5913" y="330"/>
                  </a:lnTo>
                  <a:lnTo>
                    <a:pt x="5903" y="328"/>
                  </a:lnTo>
                  <a:lnTo>
                    <a:pt x="5899" y="327"/>
                  </a:lnTo>
                  <a:lnTo>
                    <a:pt x="5894" y="326"/>
                  </a:lnTo>
                  <a:lnTo>
                    <a:pt x="5884" y="322"/>
                  </a:lnTo>
                  <a:lnTo>
                    <a:pt x="5876" y="317"/>
                  </a:lnTo>
                  <a:lnTo>
                    <a:pt x="5868" y="310"/>
                  </a:lnTo>
                  <a:lnTo>
                    <a:pt x="5861" y="304"/>
                  </a:lnTo>
                  <a:lnTo>
                    <a:pt x="5856" y="296"/>
                  </a:lnTo>
                  <a:lnTo>
                    <a:pt x="5850" y="289"/>
                  </a:lnTo>
                  <a:lnTo>
                    <a:pt x="5848" y="280"/>
                  </a:lnTo>
                  <a:lnTo>
                    <a:pt x="5847" y="275"/>
                  </a:lnTo>
                  <a:lnTo>
                    <a:pt x="5845" y="271"/>
                  </a:lnTo>
                  <a:lnTo>
                    <a:pt x="5845" y="260"/>
                  </a:lnTo>
                  <a:lnTo>
                    <a:pt x="5847" y="249"/>
                  </a:lnTo>
                  <a:lnTo>
                    <a:pt x="5848" y="239"/>
                  </a:lnTo>
                  <a:lnTo>
                    <a:pt x="5849" y="237"/>
                  </a:lnTo>
                  <a:lnTo>
                    <a:pt x="5850" y="235"/>
                  </a:lnTo>
                  <a:lnTo>
                    <a:pt x="5852" y="230"/>
                  </a:lnTo>
                  <a:lnTo>
                    <a:pt x="5854" y="226"/>
                  </a:lnTo>
                  <a:lnTo>
                    <a:pt x="5858" y="222"/>
                  </a:lnTo>
                  <a:lnTo>
                    <a:pt x="5861" y="219"/>
                  </a:lnTo>
                  <a:lnTo>
                    <a:pt x="5865" y="216"/>
                  </a:lnTo>
                  <a:lnTo>
                    <a:pt x="5875" y="211"/>
                  </a:lnTo>
                  <a:lnTo>
                    <a:pt x="5886" y="207"/>
                  </a:lnTo>
                  <a:lnTo>
                    <a:pt x="5899" y="203"/>
                  </a:lnTo>
                  <a:lnTo>
                    <a:pt x="5916" y="200"/>
                  </a:lnTo>
                  <a:lnTo>
                    <a:pt x="5934" y="198"/>
                  </a:lnTo>
                  <a:lnTo>
                    <a:pt x="5955" y="196"/>
                  </a:lnTo>
                  <a:lnTo>
                    <a:pt x="5980" y="196"/>
                  </a:lnTo>
                  <a:lnTo>
                    <a:pt x="5990" y="196"/>
                  </a:lnTo>
                  <a:lnTo>
                    <a:pt x="5990" y="184"/>
                  </a:lnTo>
                  <a:lnTo>
                    <a:pt x="5990" y="171"/>
                  </a:lnTo>
                  <a:lnTo>
                    <a:pt x="5989" y="166"/>
                  </a:lnTo>
                  <a:lnTo>
                    <a:pt x="5988" y="162"/>
                  </a:lnTo>
                  <a:lnTo>
                    <a:pt x="5984" y="153"/>
                  </a:lnTo>
                  <a:lnTo>
                    <a:pt x="5980" y="146"/>
                  </a:lnTo>
                  <a:lnTo>
                    <a:pt x="5977" y="144"/>
                  </a:lnTo>
                  <a:lnTo>
                    <a:pt x="5973" y="141"/>
                  </a:lnTo>
                  <a:lnTo>
                    <a:pt x="5966" y="137"/>
                  </a:lnTo>
                  <a:lnTo>
                    <a:pt x="5957" y="135"/>
                  </a:lnTo>
                  <a:lnTo>
                    <a:pt x="5945" y="135"/>
                  </a:lnTo>
                  <a:lnTo>
                    <a:pt x="5930" y="136"/>
                  </a:lnTo>
                  <a:lnTo>
                    <a:pt x="5922" y="137"/>
                  </a:lnTo>
                  <a:lnTo>
                    <a:pt x="5916" y="139"/>
                  </a:lnTo>
                  <a:lnTo>
                    <a:pt x="5900" y="144"/>
                  </a:lnTo>
                  <a:lnTo>
                    <a:pt x="5884" y="150"/>
                  </a:lnTo>
                  <a:lnTo>
                    <a:pt x="5879" y="154"/>
                  </a:lnTo>
                  <a:lnTo>
                    <a:pt x="5873" y="155"/>
                  </a:lnTo>
                  <a:lnTo>
                    <a:pt x="5870" y="157"/>
                  </a:lnTo>
                  <a:lnTo>
                    <a:pt x="5867" y="158"/>
                  </a:lnTo>
                  <a:lnTo>
                    <a:pt x="5863" y="158"/>
                  </a:lnTo>
                  <a:lnTo>
                    <a:pt x="5861" y="157"/>
                  </a:lnTo>
                  <a:lnTo>
                    <a:pt x="5858" y="155"/>
                  </a:lnTo>
                  <a:lnTo>
                    <a:pt x="5856" y="153"/>
                  </a:lnTo>
                  <a:lnTo>
                    <a:pt x="5853" y="150"/>
                  </a:lnTo>
                  <a:lnTo>
                    <a:pt x="5852" y="146"/>
                  </a:lnTo>
                  <a:lnTo>
                    <a:pt x="5852" y="144"/>
                  </a:lnTo>
                  <a:lnTo>
                    <a:pt x="5852" y="140"/>
                  </a:lnTo>
                  <a:lnTo>
                    <a:pt x="5852" y="136"/>
                  </a:lnTo>
                  <a:lnTo>
                    <a:pt x="5852" y="134"/>
                  </a:lnTo>
                  <a:lnTo>
                    <a:pt x="5856" y="127"/>
                  </a:lnTo>
                  <a:lnTo>
                    <a:pt x="5857" y="125"/>
                  </a:lnTo>
                  <a:lnTo>
                    <a:pt x="5861" y="122"/>
                  </a:lnTo>
                  <a:lnTo>
                    <a:pt x="5867" y="117"/>
                  </a:lnTo>
                  <a:lnTo>
                    <a:pt x="5885" y="109"/>
                  </a:lnTo>
                  <a:lnTo>
                    <a:pt x="5895" y="107"/>
                  </a:lnTo>
                  <a:lnTo>
                    <a:pt x="5906" y="103"/>
                  </a:lnTo>
                  <a:lnTo>
                    <a:pt x="5916" y="102"/>
                  </a:lnTo>
                  <a:lnTo>
                    <a:pt x="5926" y="99"/>
                  </a:lnTo>
                  <a:lnTo>
                    <a:pt x="5936" y="98"/>
                  </a:lnTo>
                  <a:lnTo>
                    <a:pt x="5947" y="98"/>
                  </a:lnTo>
                  <a:lnTo>
                    <a:pt x="5958" y="98"/>
                  </a:lnTo>
                  <a:lnTo>
                    <a:pt x="5968" y="99"/>
                  </a:lnTo>
                  <a:lnTo>
                    <a:pt x="5977" y="102"/>
                  </a:lnTo>
                  <a:lnTo>
                    <a:pt x="5986" y="104"/>
                  </a:lnTo>
                  <a:lnTo>
                    <a:pt x="5994" y="107"/>
                  </a:lnTo>
                  <a:lnTo>
                    <a:pt x="6002" y="111"/>
                  </a:lnTo>
                  <a:lnTo>
                    <a:pt x="6008" y="116"/>
                  </a:lnTo>
                  <a:lnTo>
                    <a:pt x="6013" y="121"/>
                  </a:lnTo>
                  <a:close/>
                  <a:moveTo>
                    <a:pt x="5975" y="278"/>
                  </a:moveTo>
                  <a:lnTo>
                    <a:pt x="5977" y="275"/>
                  </a:lnTo>
                  <a:lnTo>
                    <a:pt x="5981" y="269"/>
                  </a:lnTo>
                  <a:lnTo>
                    <a:pt x="5986" y="259"/>
                  </a:lnTo>
                  <a:lnTo>
                    <a:pt x="5989" y="248"/>
                  </a:lnTo>
                  <a:lnTo>
                    <a:pt x="5990" y="241"/>
                  </a:lnTo>
                  <a:lnTo>
                    <a:pt x="5990" y="235"/>
                  </a:lnTo>
                  <a:lnTo>
                    <a:pt x="5990" y="223"/>
                  </a:lnTo>
                  <a:lnTo>
                    <a:pt x="5982" y="223"/>
                  </a:lnTo>
                  <a:lnTo>
                    <a:pt x="5964" y="223"/>
                  </a:lnTo>
                  <a:lnTo>
                    <a:pt x="5950" y="223"/>
                  </a:lnTo>
                  <a:lnTo>
                    <a:pt x="5938" y="225"/>
                  </a:lnTo>
                  <a:lnTo>
                    <a:pt x="5927" y="226"/>
                  </a:lnTo>
                  <a:lnTo>
                    <a:pt x="5918" y="228"/>
                  </a:lnTo>
                  <a:lnTo>
                    <a:pt x="5911" y="230"/>
                  </a:lnTo>
                  <a:lnTo>
                    <a:pt x="5904" y="234"/>
                  </a:lnTo>
                  <a:lnTo>
                    <a:pt x="5899" y="237"/>
                  </a:lnTo>
                  <a:lnTo>
                    <a:pt x="5895" y="241"/>
                  </a:lnTo>
                  <a:lnTo>
                    <a:pt x="5893" y="246"/>
                  </a:lnTo>
                  <a:lnTo>
                    <a:pt x="5891" y="252"/>
                  </a:lnTo>
                  <a:lnTo>
                    <a:pt x="5891" y="259"/>
                  </a:lnTo>
                  <a:lnTo>
                    <a:pt x="5891" y="267"/>
                  </a:lnTo>
                  <a:lnTo>
                    <a:pt x="5894" y="273"/>
                  </a:lnTo>
                  <a:lnTo>
                    <a:pt x="5895" y="277"/>
                  </a:lnTo>
                  <a:lnTo>
                    <a:pt x="5898" y="280"/>
                  </a:lnTo>
                  <a:lnTo>
                    <a:pt x="5903" y="286"/>
                  </a:lnTo>
                  <a:lnTo>
                    <a:pt x="5909" y="290"/>
                  </a:lnTo>
                  <a:lnTo>
                    <a:pt x="5913" y="293"/>
                  </a:lnTo>
                  <a:lnTo>
                    <a:pt x="5917" y="294"/>
                  </a:lnTo>
                  <a:lnTo>
                    <a:pt x="5925" y="295"/>
                  </a:lnTo>
                  <a:lnTo>
                    <a:pt x="5932" y="296"/>
                  </a:lnTo>
                  <a:lnTo>
                    <a:pt x="5945" y="295"/>
                  </a:lnTo>
                  <a:lnTo>
                    <a:pt x="5950" y="294"/>
                  </a:lnTo>
                  <a:lnTo>
                    <a:pt x="5955" y="293"/>
                  </a:lnTo>
                  <a:lnTo>
                    <a:pt x="5961" y="290"/>
                  </a:lnTo>
                  <a:lnTo>
                    <a:pt x="5966" y="286"/>
                  </a:lnTo>
                  <a:lnTo>
                    <a:pt x="5970" y="284"/>
                  </a:lnTo>
                  <a:lnTo>
                    <a:pt x="5975" y="278"/>
                  </a:lnTo>
                  <a:close/>
                  <a:moveTo>
                    <a:pt x="5888" y="45"/>
                  </a:moveTo>
                  <a:lnTo>
                    <a:pt x="5885" y="41"/>
                  </a:lnTo>
                  <a:lnTo>
                    <a:pt x="5882" y="37"/>
                  </a:lnTo>
                  <a:lnTo>
                    <a:pt x="5881" y="32"/>
                  </a:lnTo>
                  <a:lnTo>
                    <a:pt x="5880" y="27"/>
                  </a:lnTo>
                  <a:lnTo>
                    <a:pt x="5881" y="22"/>
                  </a:lnTo>
                  <a:lnTo>
                    <a:pt x="5882" y="17"/>
                  </a:lnTo>
                  <a:lnTo>
                    <a:pt x="5885" y="13"/>
                  </a:lnTo>
                  <a:lnTo>
                    <a:pt x="5888" y="9"/>
                  </a:lnTo>
                  <a:lnTo>
                    <a:pt x="5891" y="7"/>
                  </a:lnTo>
                  <a:lnTo>
                    <a:pt x="5897" y="4"/>
                  </a:lnTo>
                  <a:lnTo>
                    <a:pt x="5902" y="3"/>
                  </a:lnTo>
                  <a:lnTo>
                    <a:pt x="5907" y="3"/>
                  </a:lnTo>
                  <a:lnTo>
                    <a:pt x="5912" y="3"/>
                  </a:lnTo>
                  <a:lnTo>
                    <a:pt x="5917" y="4"/>
                  </a:lnTo>
                  <a:lnTo>
                    <a:pt x="5921" y="7"/>
                  </a:lnTo>
                  <a:lnTo>
                    <a:pt x="5925" y="9"/>
                  </a:lnTo>
                  <a:lnTo>
                    <a:pt x="5929" y="13"/>
                  </a:lnTo>
                  <a:lnTo>
                    <a:pt x="5931" y="17"/>
                  </a:lnTo>
                  <a:lnTo>
                    <a:pt x="5932" y="22"/>
                  </a:lnTo>
                  <a:lnTo>
                    <a:pt x="5932" y="27"/>
                  </a:lnTo>
                  <a:lnTo>
                    <a:pt x="5932" y="32"/>
                  </a:lnTo>
                  <a:lnTo>
                    <a:pt x="5931" y="37"/>
                  </a:lnTo>
                  <a:lnTo>
                    <a:pt x="5929" y="41"/>
                  </a:lnTo>
                  <a:lnTo>
                    <a:pt x="5926" y="45"/>
                  </a:lnTo>
                  <a:lnTo>
                    <a:pt x="5922" y="49"/>
                  </a:lnTo>
                  <a:lnTo>
                    <a:pt x="5917" y="50"/>
                  </a:lnTo>
                  <a:lnTo>
                    <a:pt x="5912" y="52"/>
                  </a:lnTo>
                  <a:lnTo>
                    <a:pt x="5907" y="53"/>
                  </a:lnTo>
                  <a:lnTo>
                    <a:pt x="5902" y="52"/>
                  </a:lnTo>
                  <a:lnTo>
                    <a:pt x="5897" y="50"/>
                  </a:lnTo>
                  <a:lnTo>
                    <a:pt x="5891" y="49"/>
                  </a:lnTo>
                  <a:lnTo>
                    <a:pt x="5888" y="45"/>
                  </a:lnTo>
                  <a:close/>
                  <a:moveTo>
                    <a:pt x="5970" y="45"/>
                  </a:moveTo>
                  <a:lnTo>
                    <a:pt x="5966" y="41"/>
                  </a:lnTo>
                  <a:lnTo>
                    <a:pt x="5963" y="37"/>
                  </a:lnTo>
                  <a:lnTo>
                    <a:pt x="5962" y="32"/>
                  </a:lnTo>
                  <a:lnTo>
                    <a:pt x="5962" y="27"/>
                  </a:lnTo>
                  <a:lnTo>
                    <a:pt x="5962" y="22"/>
                  </a:lnTo>
                  <a:lnTo>
                    <a:pt x="5963" y="17"/>
                  </a:lnTo>
                  <a:lnTo>
                    <a:pt x="5966" y="13"/>
                  </a:lnTo>
                  <a:lnTo>
                    <a:pt x="5970" y="9"/>
                  </a:lnTo>
                  <a:lnTo>
                    <a:pt x="5973" y="7"/>
                  </a:lnTo>
                  <a:lnTo>
                    <a:pt x="5977" y="4"/>
                  </a:lnTo>
                  <a:lnTo>
                    <a:pt x="5982" y="3"/>
                  </a:lnTo>
                  <a:lnTo>
                    <a:pt x="5988" y="3"/>
                  </a:lnTo>
                  <a:lnTo>
                    <a:pt x="5993" y="3"/>
                  </a:lnTo>
                  <a:lnTo>
                    <a:pt x="5998" y="4"/>
                  </a:lnTo>
                  <a:lnTo>
                    <a:pt x="6003" y="7"/>
                  </a:lnTo>
                  <a:lnTo>
                    <a:pt x="6007" y="9"/>
                  </a:lnTo>
                  <a:lnTo>
                    <a:pt x="6009" y="13"/>
                  </a:lnTo>
                  <a:lnTo>
                    <a:pt x="6012" y="17"/>
                  </a:lnTo>
                  <a:lnTo>
                    <a:pt x="6013" y="22"/>
                  </a:lnTo>
                  <a:lnTo>
                    <a:pt x="6013" y="27"/>
                  </a:lnTo>
                  <a:lnTo>
                    <a:pt x="6013" y="32"/>
                  </a:lnTo>
                  <a:lnTo>
                    <a:pt x="6012" y="37"/>
                  </a:lnTo>
                  <a:lnTo>
                    <a:pt x="6009" y="41"/>
                  </a:lnTo>
                  <a:lnTo>
                    <a:pt x="6007" y="45"/>
                  </a:lnTo>
                  <a:lnTo>
                    <a:pt x="6003" y="49"/>
                  </a:lnTo>
                  <a:lnTo>
                    <a:pt x="5998" y="50"/>
                  </a:lnTo>
                  <a:lnTo>
                    <a:pt x="5993" y="52"/>
                  </a:lnTo>
                  <a:lnTo>
                    <a:pt x="5988" y="53"/>
                  </a:lnTo>
                  <a:lnTo>
                    <a:pt x="5982" y="52"/>
                  </a:lnTo>
                  <a:lnTo>
                    <a:pt x="5977" y="50"/>
                  </a:lnTo>
                  <a:lnTo>
                    <a:pt x="5973" y="49"/>
                  </a:lnTo>
                  <a:lnTo>
                    <a:pt x="5970" y="45"/>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noEditPoints="1"/>
            </p:cNvSpPr>
            <p:nvPr userDrawn="1"/>
          </p:nvSpPr>
          <p:spPr bwMode="auto">
            <a:xfrm>
              <a:off x="1860550" y="2997200"/>
              <a:ext cx="658813" cy="658813"/>
            </a:xfrm>
            <a:custGeom>
              <a:avLst/>
              <a:gdLst>
                <a:gd name="T0" fmla="*/ 679 w 1659"/>
                <a:gd name="T1" fmla="*/ 703 h 1660"/>
                <a:gd name="T2" fmla="*/ 650 w 1659"/>
                <a:gd name="T3" fmla="*/ 692 h 1660"/>
                <a:gd name="T4" fmla="*/ 629 w 1659"/>
                <a:gd name="T5" fmla="*/ 670 h 1660"/>
                <a:gd name="T6" fmla="*/ 617 w 1659"/>
                <a:gd name="T7" fmla="*/ 642 h 1660"/>
                <a:gd name="T8" fmla="*/ 616 w 1659"/>
                <a:gd name="T9" fmla="*/ 347 h 1660"/>
                <a:gd name="T10" fmla="*/ 625 w 1659"/>
                <a:gd name="T11" fmla="*/ 318 h 1660"/>
                <a:gd name="T12" fmla="*/ 644 w 1659"/>
                <a:gd name="T13" fmla="*/ 295 h 1660"/>
                <a:gd name="T14" fmla="*/ 671 w 1659"/>
                <a:gd name="T15" fmla="*/ 279 h 1660"/>
                <a:gd name="T16" fmla="*/ 964 w 1659"/>
                <a:gd name="T17" fmla="*/ 275 h 1660"/>
                <a:gd name="T18" fmla="*/ 995 w 1659"/>
                <a:gd name="T19" fmla="*/ 282 h 1660"/>
                <a:gd name="T20" fmla="*/ 1021 w 1659"/>
                <a:gd name="T21" fmla="*/ 300 h 1660"/>
                <a:gd name="T22" fmla="*/ 1037 w 1659"/>
                <a:gd name="T23" fmla="*/ 324 h 1660"/>
                <a:gd name="T24" fmla="*/ 1044 w 1659"/>
                <a:gd name="T25" fmla="*/ 355 h 1660"/>
                <a:gd name="T26" fmla="*/ 1040 w 1659"/>
                <a:gd name="T27" fmla="*/ 650 h 1660"/>
                <a:gd name="T28" fmla="*/ 1026 w 1659"/>
                <a:gd name="T29" fmla="*/ 677 h 1660"/>
                <a:gd name="T30" fmla="*/ 1003 w 1659"/>
                <a:gd name="T31" fmla="*/ 696 h 1660"/>
                <a:gd name="T32" fmla="*/ 973 w 1659"/>
                <a:gd name="T33" fmla="*/ 705 h 1660"/>
                <a:gd name="T34" fmla="*/ 1535 w 1659"/>
                <a:gd name="T35" fmla="*/ 1660 h 1660"/>
                <a:gd name="T36" fmla="*/ 1572 w 1659"/>
                <a:gd name="T37" fmla="*/ 1653 h 1660"/>
                <a:gd name="T38" fmla="*/ 1614 w 1659"/>
                <a:gd name="T39" fmla="*/ 1632 h 1660"/>
                <a:gd name="T40" fmla="*/ 1645 w 1659"/>
                <a:gd name="T41" fmla="*/ 1594 h 1660"/>
                <a:gd name="T42" fmla="*/ 1659 w 1659"/>
                <a:gd name="T43" fmla="*/ 1547 h 1660"/>
                <a:gd name="T44" fmla="*/ 1659 w 1659"/>
                <a:gd name="T45" fmla="*/ 111 h 1660"/>
                <a:gd name="T46" fmla="*/ 1650 w 1659"/>
                <a:gd name="T47" fmla="*/ 75 h 1660"/>
                <a:gd name="T48" fmla="*/ 1623 w 1659"/>
                <a:gd name="T49" fmla="*/ 36 h 1660"/>
                <a:gd name="T50" fmla="*/ 1583 w 1659"/>
                <a:gd name="T51" fmla="*/ 9 h 1660"/>
                <a:gd name="T52" fmla="*/ 1535 w 1659"/>
                <a:gd name="T53" fmla="*/ 0 h 1660"/>
                <a:gd name="T54" fmla="*/ 106 w 1659"/>
                <a:gd name="T55" fmla="*/ 1 h 1660"/>
                <a:gd name="T56" fmla="*/ 65 w 1659"/>
                <a:gd name="T57" fmla="*/ 15 h 1660"/>
                <a:gd name="T58" fmla="*/ 29 w 1659"/>
                <a:gd name="T59" fmla="*/ 45 h 1660"/>
                <a:gd name="T60" fmla="*/ 6 w 1659"/>
                <a:gd name="T61" fmla="*/ 87 h 1660"/>
                <a:gd name="T62" fmla="*/ 0 w 1659"/>
                <a:gd name="T63" fmla="*/ 829 h 1660"/>
                <a:gd name="T64" fmla="*/ 2 w 1659"/>
                <a:gd name="T65" fmla="*/ 1560 h 1660"/>
                <a:gd name="T66" fmla="*/ 21 w 1659"/>
                <a:gd name="T67" fmla="*/ 1605 h 1660"/>
                <a:gd name="T68" fmla="*/ 55 w 1659"/>
                <a:gd name="T69" fmla="*/ 1638 h 1660"/>
                <a:gd name="T70" fmla="*/ 100 w 1659"/>
                <a:gd name="T71" fmla="*/ 1657 h 1660"/>
                <a:gd name="T72" fmla="*/ 694 w 1659"/>
                <a:gd name="T73" fmla="*/ 1382 h 1660"/>
                <a:gd name="T74" fmla="*/ 663 w 1659"/>
                <a:gd name="T75" fmla="*/ 1375 h 1660"/>
                <a:gd name="T76" fmla="*/ 639 w 1659"/>
                <a:gd name="T77" fmla="*/ 1357 h 1660"/>
                <a:gd name="T78" fmla="*/ 621 w 1659"/>
                <a:gd name="T79" fmla="*/ 1333 h 1660"/>
                <a:gd name="T80" fmla="*/ 615 w 1659"/>
                <a:gd name="T81" fmla="*/ 1302 h 1660"/>
                <a:gd name="T82" fmla="*/ 618 w 1659"/>
                <a:gd name="T83" fmla="*/ 1007 h 1660"/>
                <a:gd name="T84" fmla="*/ 634 w 1659"/>
                <a:gd name="T85" fmla="*/ 980 h 1660"/>
                <a:gd name="T86" fmla="*/ 657 w 1659"/>
                <a:gd name="T87" fmla="*/ 961 h 1660"/>
                <a:gd name="T88" fmla="*/ 686 w 1659"/>
                <a:gd name="T89" fmla="*/ 952 h 1660"/>
                <a:gd name="T90" fmla="*/ 981 w 1659"/>
                <a:gd name="T91" fmla="*/ 953 h 1660"/>
                <a:gd name="T92" fmla="*/ 1009 w 1659"/>
                <a:gd name="T93" fmla="*/ 965 h 1660"/>
                <a:gd name="T94" fmla="*/ 1031 w 1659"/>
                <a:gd name="T95" fmla="*/ 987 h 1660"/>
                <a:gd name="T96" fmla="*/ 1043 w 1659"/>
                <a:gd name="T97" fmla="*/ 1015 h 1660"/>
                <a:gd name="T98" fmla="*/ 1044 w 1659"/>
                <a:gd name="T99" fmla="*/ 1310 h 1660"/>
                <a:gd name="T100" fmla="*/ 1035 w 1659"/>
                <a:gd name="T101" fmla="*/ 1339 h 1660"/>
                <a:gd name="T102" fmla="*/ 1016 w 1659"/>
                <a:gd name="T103" fmla="*/ 1362 h 1660"/>
                <a:gd name="T104" fmla="*/ 989 w 1659"/>
                <a:gd name="T105" fmla="*/ 1378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9" h="1660">
                  <a:moveTo>
                    <a:pt x="964" y="705"/>
                  </a:moveTo>
                  <a:lnTo>
                    <a:pt x="694" y="705"/>
                  </a:lnTo>
                  <a:lnTo>
                    <a:pt x="686" y="705"/>
                  </a:lnTo>
                  <a:lnTo>
                    <a:pt x="679" y="703"/>
                  </a:lnTo>
                  <a:lnTo>
                    <a:pt x="671" y="701"/>
                  </a:lnTo>
                  <a:lnTo>
                    <a:pt x="663" y="698"/>
                  </a:lnTo>
                  <a:lnTo>
                    <a:pt x="657" y="696"/>
                  </a:lnTo>
                  <a:lnTo>
                    <a:pt x="650" y="692"/>
                  </a:lnTo>
                  <a:lnTo>
                    <a:pt x="644" y="687"/>
                  </a:lnTo>
                  <a:lnTo>
                    <a:pt x="639" y="682"/>
                  </a:lnTo>
                  <a:lnTo>
                    <a:pt x="634" y="677"/>
                  </a:lnTo>
                  <a:lnTo>
                    <a:pt x="629" y="670"/>
                  </a:lnTo>
                  <a:lnTo>
                    <a:pt x="625" y="664"/>
                  </a:lnTo>
                  <a:lnTo>
                    <a:pt x="621" y="656"/>
                  </a:lnTo>
                  <a:lnTo>
                    <a:pt x="618" y="650"/>
                  </a:lnTo>
                  <a:lnTo>
                    <a:pt x="617" y="642"/>
                  </a:lnTo>
                  <a:lnTo>
                    <a:pt x="616" y="634"/>
                  </a:lnTo>
                  <a:lnTo>
                    <a:pt x="615" y="625"/>
                  </a:lnTo>
                  <a:lnTo>
                    <a:pt x="615" y="355"/>
                  </a:lnTo>
                  <a:lnTo>
                    <a:pt x="616" y="347"/>
                  </a:lnTo>
                  <a:lnTo>
                    <a:pt x="617" y="339"/>
                  </a:lnTo>
                  <a:lnTo>
                    <a:pt x="618" y="332"/>
                  </a:lnTo>
                  <a:lnTo>
                    <a:pt x="621" y="324"/>
                  </a:lnTo>
                  <a:lnTo>
                    <a:pt x="625" y="318"/>
                  </a:lnTo>
                  <a:lnTo>
                    <a:pt x="629" y="311"/>
                  </a:lnTo>
                  <a:lnTo>
                    <a:pt x="634" y="305"/>
                  </a:lnTo>
                  <a:lnTo>
                    <a:pt x="639" y="300"/>
                  </a:lnTo>
                  <a:lnTo>
                    <a:pt x="644" y="295"/>
                  </a:lnTo>
                  <a:lnTo>
                    <a:pt x="650" y="289"/>
                  </a:lnTo>
                  <a:lnTo>
                    <a:pt x="657" y="286"/>
                  </a:lnTo>
                  <a:lnTo>
                    <a:pt x="663" y="282"/>
                  </a:lnTo>
                  <a:lnTo>
                    <a:pt x="671" y="279"/>
                  </a:lnTo>
                  <a:lnTo>
                    <a:pt x="679" y="278"/>
                  </a:lnTo>
                  <a:lnTo>
                    <a:pt x="686" y="277"/>
                  </a:lnTo>
                  <a:lnTo>
                    <a:pt x="694" y="275"/>
                  </a:lnTo>
                  <a:lnTo>
                    <a:pt x="964" y="275"/>
                  </a:lnTo>
                  <a:lnTo>
                    <a:pt x="973" y="277"/>
                  </a:lnTo>
                  <a:lnTo>
                    <a:pt x="981" y="278"/>
                  </a:lnTo>
                  <a:lnTo>
                    <a:pt x="989" y="279"/>
                  </a:lnTo>
                  <a:lnTo>
                    <a:pt x="995" y="282"/>
                  </a:lnTo>
                  <a:lnTo>
                    <a:pt x="1003" y="286"/>
                  </a:lnTo>
                  <a:lnTo>
                    <a:pt x="1009" y="289"/>
                  </a:lnTo>
                  <a:lnTo>
                    <a:pt x="1016" y="295"/>
                  </a:lnTo>
                  <a:lnTo>
                    <a:pt x="1021" y="300"/>
                  </a:lnTo>
                  <a:lnTo>
                    <a:pt x="1026" y="305"/>
                  </a:lnTo>
                  <a:lnTo>
                    <a:pt x="1031" y="311"/>
                  </a:lnTo>
                  <a:lnTo>
                    <a:pt x="1035" y="318"/>
                  </a:lnTo>
                  <a:lnTo>
                    <a:pt x="1037" y="324"/>
                  </a:lnTo>
                  <a:lnTo>
                    <a:pt x="1040" y="332"/>
                  </a:lnTo>
                  <a:lnTo>
                    <a:pt x="1043" y="339"/>
                  </a:lnTo>
                  <a:lnTo>
                    <a:pt x="1044" y="347"/>
                  </a:lnTo>
                  <a:lnTo>
                    <a:pt x="1044" y="355"/>
                  </a:lnTo>
                  <a:lnTo>
                    <a:pt x="1044" y="625"/>
                  </a:lnTo>
                  <a:lnTo>
                    <a:pt x="1044" y="634"/>
                  </a:lnTo>
                  <a:lnTo>
                    <a:pt x="1043" y="642"/>
                  </a:lnTo>
                  <a:lnTo>
                    <a:pt x="1040" y="650"/>
                  </a:lnTo>
                  <a:lnTo>
                    <a:pt x="1037" y="656"/>
                  </a:lnTo>
                  <a:lnTo>
                    <a:pt x="1035" y="664"/>
                  </a:lnTo>
                  <a:lnTo>
                    <a:pt x="1031" y="670"/>
                  </a:lnTo>
                  <a:lnTo>
                    <a:pt x="1026" y="677"/>
                  </a:lnTo>
                  <a:lnTo>
                    <a:pt x="1021" y="682"/>
                  </a:lnTo>
                  <a:lnTo>
                    <a:pt x="1016" y="687"/>
                  </a:lnTo>
                  <a:lnTo>
                    <a:pt x="1009" y="692"/>
                  </a:lnTo>
                  <a:lnTo>
                    <a:pt x="1003" y="696"/>
                  </a:lnTo>
                  <a:lnTo>
                    <a:pt x="995" y="698"/>
                  </a:lnTo>
                  <a:lnTo>
                    <a:pt x="989" y="701"/>
                  </a:lnTo>
                  <a:lnTo>
                    <a:pt x="981" y="703"/>
                  </a:lnTo>
                  <a:lnTo>
                    <a:pt x="973" y="705"/>
                  </a:lnTo>
                  <a:lnTo>
                    <a:pt x="964" y="705"/>
                  </a:lnTo>
                  <a:close/>
                  <a:moveTo>
                    <a:pt x="125" y="1660"/>
                  </a:moveTo>
                  <a:lnTo>
                    <a:pt x="830" y="1660"/>
                  </a:lnTo>
                  <a:lnTo>
                    <a:pt x="1535" y="1660"/>
                  </a:lnTo>
                  <a:lnTo>
                    <a:pt x="1547" y="1658"/>
                  </a:lnTo>
                  <a:lnTo>
                    <a:pt x="1554" y="1658"/>
                  </a:lnTo>
                  <a:lnTo>
                    <a:pt x="1560" y="1657"/>
                  </a:lnTo>
                  <a:lnTo>
                    <a:pt x="1572" y="1653"/>
                  </a:lnTo>
                  <a:lnTo>
                    <a:pt x="1583" y="1650"/>
                  </a:lnTo>
                  <a:lnTo>
                    <a:pt x="1594" y="1644"/>
                  </a:lnTo>
                  <a:lnTo>
                    <a:pt x="1604" y="1638"/>
                  </a:lnTo>
                  <a:lnTo>
                    <a:pt x="1614" y="1632"/>
                  </a:lnTo>
                  <a:lnTo>
                    <a:pt x="1623" y="1623"/>
                  </a:lnTo>
                  <a:lnTo>
                    <a:pt x="1631" y="1614"/>
                  </a:lnTo>
                  <a:lnTo>
                    <a:pt x="1638" y="1605"/>
                  </a:lnTo>
                  <a:lnTo>
                    <a:pt x="1645" y="1594"/>
                  </a:lnTo>
                  <a:lnTo>
                    <a:pt x="1650" y="1583"/>
                  </a:lnTo>
                  <a:lnTo>
                    <a:pt x="1654" y="1571"/>
                  </a:lnTo>
                  <a:lnTo>
                    <a:pt x="1656" y="1560"/>
                  </a:lnTo>
                  <a:lnTo>
                    <a:pt x="1659" y="1547"/>
                  </a:lnTo>
                  <a:lnTo>
                    <a:pt x="1659" y="1535"/>
                  </a:lnTo>
                  <a:lnTo>
                    <a:pt x="1659" y="829"/>
                  </a:lnTo>
                  <a:lnTo>
                    <a:pt x="1659" y="124"/>
                  </a:lnTo>
                  <a:lnTo>
                    <a:pt x="1659" y="111"/>
                  </a:lnTo>
                  <a:lnTo>
                    <a:pt x="1658" y="105"/>
                  </a:lnTo>
                  <a:lnTo>
                    <a:pt x="1656" y="98"/>
                  </a:lnTo>
                  <a:lnTo>
                    <a:pt x="1654" y="87"/>
                  </a:lnTo>
                  <a:lnTo>
                    <a:pt x="1650" y="75"/>
                  </a:lnTo>
                  <a:lnTo>
                    <a:pt x="1645" y="65"/>
                  </a:lnTo>
                  <a:lnTo>
                    <a:pt x="1638" y="55"/>
                  </a:lnTo>
                  <a:lnTo>
                    <a:pt x="1631" y="45"/>
                  </a:lnTo>
                  <a:lnTo>
                    <a:pt x="1623" y="36"/>
                  </a:lnTo>
                  <a:lnTo>
                    <a:pt x="1614" y="28"/>
                  </a:lnTo>
                  <a:lnTo>
                    <a:pt x="1604" y="20"/>
                  </a:lnTo>
                  <a:lnTo>
                    <a:pt x="1594" y="15"/>
                  </a:lnTo>
                  <a:lnTo>
                    <a:pt x="1583" y="9"/>
                  </a:lnTo>
                  <a:lnTo>
                    <a:pt x="1572" y="5"/>
                  </a:lnTo>
                  <a:lnTo>
                    <a:pt x="1560" y="2"/>
                  </a:lnTo>
                  <a:lnTo>
                    <a:pt x="1547" y="0"/>
                  </a:lnTo>
                  <a:lnTo>
                    <a:pt x="1535" y="0"/>
                  </a:lnTo>
                  <a:lnTo>
                    <a:pt x="830" y="0"/>
                  </a:lnTo>
                  <a:lnTo>
                    <a:pt x="125" y="0"/>
                  </a:lnTo>
                  <a:lnTo>
                    <a:pt x="112" y="0"/>
                  </a:lnTo>
                  <a:lnTo>
                    <a:pt x="106" y="1"/>
                  </a:lnTo>
                  <a:lnTo>
                    <a:pt x="100" y="2"/>
                  </a:lnTo>
                  <a:lnTo>
                    <a:pt x="88" y="5"/>
                  </a:lnTo>
                  <a:lnTo>
                    <a:pt x="76" y="9"/>
                  </a:lnTo>
                  <a:lnTo>
                    <a:pt x="65" y="15"/>
                  </a:lnTo>
                  <a:lnTo>
                    <a:pt x="55" y="20"/>
                  </a:lnTo>
                  <a:lnTo>
                    <a:pt x="46" y="28"/>
                  </a:lnTo>
                  <a:lnTo>
                    <a:pt x="37" y="36"/>
                  </a:lnTo>
                  <a:lnTo>
                    <a:pt x="29" y="45"/>
                  </a:lnTo>
                  <a:lnTo>
                    <a:pt x="21" y="55"/>
                  </a:lnTo>
                  <a:lnTo>
                    <a:pt x="15" y="65"/>
                  </a:lnTo>
                  <a:lnTo>
                    <a:pt x="10" y="75"/>
                  </a:lnTo>
                  <a:lnTo>
                    <a:pt x="6" y="87"/>
                  </a:lnTo>
                  <a:lnTo>
                    <a:pt x="2" y="98"/>
                  </a:lnTo>
                  <a:lnTo>
                    <a:pt x="1" y="111"/>
                  </a:lnTo>
                  <a:lnTo>
                    <a:pt x="0" y="124"/>
                  </a:lnTo>
                  <a:lnTo>
                    <a:pt x="0" y="829"/>
                  </a:lnTo>
                  <a:lnTo>
                    <a:pt x="0" y="1535"/>
                  </a:lnTo>
                  <a:lnTo>
                    <a:pt x="1" y="1547"/>
                  </a:lnTo>
                  <a:lnTo>
                    <a:pt x="1" y="1553"/>
                  </a:lnTo>
                  <a:lnTo>
                    <a:pt x="2" y="1560"/>
                  </a:lnTo>
                  <a:lnTo>
                    <a:pt x="6" y="1571"/>
                  </a:lnTo>
                  <a:lnTo>
                    <a:pt x="10" y="1583"/>
                  </a:lnTo>
                  <a:lnTo>
                    <a:pt x="15" y="1594"/>
                  </a:lnTo>
                  <a:lnTo>
                    <a:pt x="21" y="1605"/>
                  </a:lnTo>
                  <a:lnTo>
                    <a:pt x="29" y="1614"/>
                  </a:lnTo>
                  <a:lnTo>
                    <a:pt x="37" y="1623"/>
                  </a:lnTo>
                  <a:lnTo>
                    <a:pt x="46" y="1632"/>
                  </a:lnTo>
                  <a:lnTo>
                    <a:pt x="55" y="1638"/>
                  </a:lnTo>
                  <a:lnTo>
                    <a:pt x="65" y="1644"/>
                  </a:lnTo>
                  <a:lnTo>
                    <a:pt x="76" y="1650"/>
                  </a:lnTo>
                  <a:lnTo>
                    <a:pt x="88" y="1653"/>
                  </a:lnTo>
                  <a:lnTo>
                    <a:pt x="100" y="1657"/>
                  </a:lnTo>
                  <a:lnTo>
                    <a:pt x="112" y="1658"/>
                  </a:lnTo>
                  <a:lnTo>
                    <a:pt x="125" y="1660"/>
                  </a:lnTo>
                  <a:close/>
                  <a:moveTo>
                    <a:pt x="964" y="1382"/>
                  </a:moveTo>
                  <a:lnTo>
                    <a:pt x="694" y="1382"/>
                  </a:lnTo>
                  <a:lnTo>
                    <a:pt x="686" y="1380"/>
                  </a:lnTo>
                  <a:lnTo>
                    <a:pt x="679" y="1379"/>
                  </a:lnTo>
                  <a:lnTo>
                    <a:pt x="671" y="1378"/>
                  </a:lnTo>
                  <a:lnTo>
                    <a:pt x="663" y="1375"/>
                  </a:lnTo>
                  <a:lnTo>
                    <a:pt x="657" y="1371"/>
                  </a:lnTo>
                  <a:lnTo>
                    <a:pt x="650" y="1367"/>
                  </a:lnTo>
                  <a:lnTo>
                    <a:pt x="644" y="1362"/>
                  </a:lnTo>
                  <a:lnTo>
                    <a:pt x="639" y="1357"/>
                  </a:lnTo>
                  <a:lnTo>
                    <a:pt x="634" y="1352"/>
                  </a:lnTo>
                  <a:lnTo>
                    <a:pt x="629" y="1346"/>
                  </a:lnTo>
                  <a:lnTo>
                    <a:pt x="625" y="1339"/>
                  </a:lnTo>
                  <a:lnTo>
                    <a:pt x="621" y="1333"/>
                  </a:lnTo>
                  <a:lnTo>
                    <a:pt x="618" y="1325"/>
                  </a:lnTo>
                  <a:lnTo>
                    <a:pt x="617" y="1318"/>
                  </a:lnTo>
                  <a:lnTo>
                    <a:pt x="616" y="1310"/>
                  </a:lnTo>
                  <a:lnTo>
                    <a:pt x="615" y="1302"/>
                  </a:lnTo>
                  <a:lnTo>
                    <a:pt x="615" y="1032"/>
                  </a:lnTo>
                  <a:lnTo>
                    <a:pt x="616" y="1023"/>
                  </a:lnTo>
                  <a:lnTo>
                    <a:pt x="617" y="1015"/>
                  </a:lnTo>
                  <a:lnTo>
                    <a:pt x="618" y="1007"/>
                  </a:lnTo>
                  <a:lnTo>
                    <a:pt x="621" y="1001"/>
                  </a:lnTo>
                  <a:lnTo>
                    <a:pt x="625" y="993"/>
                  </a:lnTo>
                  <a:lnTo>
                    <a:pt x="629" y="987"/>
                  </a:lnTo>
                  <a:lnTo>
                    <a:pt x="634" y="980"/>
                  </a:lnTo>
                  <a:lnTo>
                    <a:pt x="639" y="975"/>
                  </a:lnTo>
                  <a:lnTo>
                    <a:pt x="644" y="970"/>
                  </a:lnTo>
                  <a:lnTo>
                    <a:pt x="650" y="965"/>
                  </a:lnTo>
                  <a:lnTo>
                    <a:pt x="657" y="961"/>
                  </a:lnTo>
                  <a:lnTo>
                    <a:pt x="663" y="959"/>
                  </a:lnTo>
                  <a:lnTo>
                    <a:pt x="671" y="955"/>
                  </a:lnTo>
                  <a:lnTo>
                    <a:pt x="679" y="953"/>
                  </a:lnTo>
                  <a:lnTo>
                    <a:pt x="686" y="952"/>
                  </a:lnTo>
                  <a:lnTo>
                    <a:pt x="694" y="952"/>
                  </a:lnTo>
                  <a:lnTo>
                    <a:pt x="964" y="952"/>
                  </a:lnTo>
                  <a:lnTo>
                    <a:pt x="973" y="952"/>
                  </a:lnTo>
                  <a:lnTo>
                    <a:pt x="981" y="953"/>
                  </a:lnTo>
                  <a:lnTo>
                    <a:pt x="989" y="955"/>
                  </a:lnTo>
                  <a:lnTo>
                    <a:pt x="995" y="959"/>
                  </a:lnTo>
                  <a:lnTo>
                    <a:pt x="1003" y="961"/>
                  </a:lnTo>
                  <a:lnTo>
                    <a:pt x="1009" y="965"/>
                  </a:lnTo>
                  <a:lnTo>
                    <a:pt x="1016" y="970"/>
                  </a:lnTo>
                  <a:lnTo>
                    <a:pt x="1021" y="975"/>
                  </a:lnTo>
                  <a:lnTo>
                    <a:pt x="1026" y="980"/>
                  </a:lnTo>
                  <a:lnTo>
                    <a:pt x="1031" y="987"/>
                  </a:lnTo>
                  <a:lnTo>
                    <a:pt x="1035" y="993"/>
                  </a:lnTo>
                  <a:lnTo>
                    <a:pt x="1037" y="1001"/>
                  </a:lnTo>
                  <a:lnTo>
                    <a:pt x="1040" y="1007"/>
                  </a:lnTo>
                  <a:lnTo>
                    <a:pt x="1043" y="1015"/>
                  </a:lnTo>
                  <a:lnTo>
                    <a:pt x="1044" y="1023"/>
                  </a:lnTo>
                  <a:lnTo>
                    <a:pt x="1044" y="1032"/>
                  </a:lnTo>
                  <a:lnTo>
                    <a:pt x="1044" y="1302"/>
                  </a:lnTo>
                  <a:lnTo>
                    <a:pt x="1044" y="1310"/>
                  </a:lnTo>
                  <a:lnTo>
                    <a:pt x="1043" y="1318"/>
                  </a:lnTo>
                  <a:lnTo>
                    <a:pt x="1040" y="1325"/>
                  </a:lnTo>
                  <a:lnTo>
                    <a:pt x="1037" y="1333"/>
                  </a:lnTo>
                  <a:lnTo>
                    <a:pt x="1035" y="1339"/>
                  </a:lnTo>
                  <a:lnTo>
                    <a:pt x="1031" y="1346"/>
                  </a:lnTo>
                  <a:lnTo>
                    <a:pt x="1026" y="1352"/>
                  </a:lnTo>
                  <a:lnTo>
                    <a:pt x="1021" y="1357"/>
                  </a:lnTo>
                  <a:lnTo>
                    <a:pt x="1016" y="1362"/>
                  </a:lnTo>
                  <a:lnTo>
                    <a:pt x="1009" y="1367"/>
                  </a:lnTo>
                  <a:lnTo>
                    <a:pt x="1003" y="1371"/>
                  </a:lnTo>
                  <a:lnTo>
                    <a:pt x="995" y="1375"/>
                  </a:lnTo>
                  <a:lnTo>
                    <a:pt x="989" y="1378"/>
                  </a:lnTo>
                  <a:lnTo>
                    <a:pt x="981" y="1379"/>
                  </a:lnTo>
                  <a:lnTo>
                    <a:pt x="973" y="1380"/>
                  </a:lnTo>
                  <a:lnTo>
                    <a:pt x="964" y="1382"/>
                  </a:lnTo>
                  <a:close/>
                </a:path>
              </a:pathLst>
            </a:custGeom>
            <a:solidFill>
              <a:srgbClr val="E60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noEditPoints="1"/>
            </p:cNvSpPr>
            <p:nvPr userDrawn="1"/>
          </p:nvSpPr>
          <p:spPr bwMode="auto">
            <a:xfrm>
              <a:off x="1860550" y="2997200"/>
              <a:ext cx="630238" cy="558800"/>
            </a:xfrm>
            <a:custGeom>
              <a:avLst/>
              <a:gdLst>
                <a:gd name="T0" fmla="*/ 686 w 1588"/>
                <a:gd name="T1" fmla="*/ 705 h 1410"/>
                <a:gd name="T2" fmla="*/ 663 w 1588"/>
                <a:gd name="T3" fmla="*/ 698 h 1410"/>
                <a:gd name="T4" fmla="*/ 644 w 1588"/>
                <a:gd name="T5" fmla="*/ 687 h 1410"/>
                <a:gd name="T6" fmla="*/ 629 w 1588"/>
                <a:gd name="T7" fmla="*/ 670 h 1410"/>
                <a:gd name="T8" fmla="*/ 618 w 1588"/>
                <a:gd name="T9" fmla="*/ 650 h 1410"/>
                <a:gd name="T10" fmla="*/ 615 w 1588"/>
                <a:gd name="T11" fmla="*/ 625 h 1410"/>
                <a:gd name="T12" fmla="*/ 617 w 1588"/>
                <a:gd name="T13" fmla="*/ 339 h 1410"/>
                <a:gd name="T14" fmla="*/ 625 w 1588"/>
                <a:gd name="T15" fmla="*/ 318 h 1410"/>
                <a:gd name="T16" fmla="*/ 639 w 1588"/>
                <a:gd name="T17" fmla="*/ 300 h 1410"/>
                <a:gd name="T18" fmla="*/ 657 w 1588"/>
                <a:gd name="T19" fmla="*/ 286 h 1410"/>
                <a:gd name="T20" fmla="*/ 679 w 1588"/>
                <a:gd name="T21" fmla="*/ 278 h 1410"/>
                <a:gd name="T22" fmla="*/ 964 w 1588"/>
                <a:gd name="T23" fmla="*/ 275 h 1410"/>
                <a:gd name="T24" fmla="*/ 989 w 1588"/>
                <a:gd name="T25" fmla="*/ 279 h 1410"/>
                <a:gd name="T26" fmla="*/ 1009 w 1588"/>
                <a:gd name="T27" fmla="*/ 289 h 1410"/>
                <a:gd name="T28" fmla="*/ 1026 w 1588"/>
                <a:gd name="T29" fmla="*/ 305 h 1410"/>
                <a:gd name="T30" fmla="*/ 1037 w 1588"/>
                <a:gd name="T31" fmla="*/ 324 h 1410"/>
                <a:gd name="T32" fmla="*/ 1044 w 1588"/>
                <a:gd name="T33" fmla="*/ 347 h 1410"/>
                <a:gd name="T34" fmla="*/ 1044 w 1588"/>
                <a:gd name="T35" fmla="*/ 634 h 1410"/>
                <a:gd name="T36" fmla="*/ 1037 w 1588"/>
                <a:gd name="T37" fmla="*/ 656 h 1410"/>
                <a:gd name="T38" fmla="*/ 1026 w 1588"/>
                <a:gd name="T39" fmla="*/ 677 h 1410"/>
                <a:gd name="T40" fmla="*/ 1009 w 1588"/>
                <a:gd name="T41" fmla="*/ 692 h 1410"/>
                <a:gd name="T42" fmla="*/ 989 w 1588"/>
                <a:gd name="T43" fmla="*/ 701 h 1410"/>
                <a:gd name="T44" fmla="*/ 964 w 1588"/>
                <a:gd name="T45" fmla="*/ 705 h 1410"/>
                <a:gd name="T46" fmla="*/ 0 w 1588"/>
                <a:gd name="T47" fmla="*/ 124 h 1410"/>
                <a:gd name="T48" fmla="*/ 2 w 1588"/>
                <a:gd name="T49" fmla="*/ 98 h 1410"/>
                <a:gd name="T50" fmla="*/ 15 w 1588"/>
                <a:gd name="T51" fmla="*/ 65 h 1410"/>
                <a:gd name="T52" fmla="*/ 37 w 1588"/>
                <a:gd name="T53" fmla="*/ 36 h 1410"/>
                <a:gd name="T54" fmla="*/ 65 w 1588"/>
                <a:gd name="T55" fmla="*/ 15 h 1410"/>
                <a:gd name="T56" fmla="*/ 100 w 1588"/>
                <a:gd name="T57" fmla="*/ 2 h 1410"/>
                <a:gd name="T58" fmla="*/ 830 w 1588"/>
                <a:gd name="T59" fmla="*/ 0 h 1410"/>
                <a:gd name="T60" fmla="*/ 1563 w 1588"/>
                <a:gd name="T61" fmla="*/ 2 h 1410"/>
                <a:gd name="T62" fmla="*/ 1578 w 1588"/>
                <a:gd name="T63" fmla="*/ 46 h 1410"/>
                <a:gd name="T64" fmla="*/ 1545 w 1588"/>
                <a:gd name="T65" fmla="*/ 150 h 1410"/>
                <a:gd name="T66" fmla="*/ 1508 w 1588"/>
                <a:gd name="T67" fmla="*/ 250 h 1410"/>
                <a:gd name="T68" fmla="*/ 1464 w 1588"/>
                <a:gd name="T69" fmla="*/ 347 h 1410"/>
                <a:gd name="T70" fmla="*/ 1414 w 1588"/>
                <a:gd name="T71" fmla="*/ 441 h 1410"/>
                <a:gd name="T72" fmla="*/ 1360 w 1588"/>
                <a:gd name="T73" fmla="*/ 533 h 1410"/>
                <a:gd name="T74" fmla="*/ 1301 w 1588"/>
                <a:gd name="T75" fmla="*/ 620 h 1410"/>
                <a:gd name="T76" fmla="*/ 1239 w 1588"/>
                <a:gd name="T77" fmla="*/ 705 h 1410"/>
                <a:gd name="T78" fmla="*/ 1171 w 1588"/>
                <a:gd name="T79" fmla="*/ 786 h 1410"/>
                <a:gd name="T80" fmla="*/ 1099 w 1588"/>
                <a:gd name="T81" fmla="*/ 862 h 1410"/>
                <a:gd name="T82" fmla="*/ 1022 w 1588"/>
                <a:gd name="T83" fmla="*/ 936 h 1410"/>
                <a:gd name="T84" fmla="*/ 981 w 1588"/>
                <a:gd name="T85" fmla="*/ 953 h 1410"/>
                <a:gd name="T86" fmla="*/ 694 w 1588"/>
                <a:gd name="T87" fmla="*/ 952 h 1410"/>
                <a:gd name="T88" fmla="*/ 671 w 1588"/>
                <a:gd name="T89" fmla="*/ 955 h 1410"/>
                <a:gd name="T90" fmla="*/ 650 w 1588"/>
                <a:gd name="T91" fmla="*/ 965 h 1410"/>
                <a:gd name="T92" fmla="*/ 634 w 1588"/>
                <a:gd name="T93" fmla="*/ 980 h 1410"/>
                <a:gd name="T94" fmla="*/ 621 w 1588"/>
                <a:gd name="T95" fmla="*/ 1001 h 1410"/>
                <a:gd name="T96" fmla="*/ 616 w 1588"/>
                <a:gd name="T97" fmla="*/ 1023 h 1410"/>
                <a:gd name="T98" fmla="*/ 580 w 1588"/>
                <a:gd name="T99" fmla="*/ 1235 h 1410"/>
                <a:gd name="T100" fmla="*/ 470 w 1588"/>
                <a:gd name="T101" fmla="*/ 1284 h 1410"/>
                <a:gd name="T102" fmla="*/ 357 w 1588"/>
                <a:gd name="T103" fmla="*/ 1326 h 1410"/>
                <a:gd name="T104" fmla="*/ 240 w 1588"/>
                <a:gd name="T105" fmla="*/ 1362 h 1410"/>
                <a:gd name="T106" fmla="*/ 121 w 1588"/>
                <a:gd name="T107" fmla="*/ 1391 h 1410"/>
                <a:gd name="T108" fmla="*/ 41 w 1588"/>
                <a:gd name="T109" fmla="*/ 140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88" h="1410">
                  <a:moveTo>
                    <a:pt x="964" y="705"/>
                  </a:moveTo>
                  <a:lnTo>
                    <a:pt x="694" y="705"/>
                  </a:lnTo>
                  <a:lnTo>
                    <a:pt x="686" y="705"/>
                  </a:lnTo>
                  <a:lnTo>
                    <a:pt x="679" y="703"/>
                  </a:lnTo>
                  <a:lnTo>
                    <a:pt x="671" y="701"/>
                  </a:lnTo>
                  <a:lnTo>
                    <a:pt x="663" y="698"/>
                  </a:lnTo>
                  <a:lnTo>
                    <a:pt x="657" y="696"/>
                  </a:lnTo>
                  <a:lnTo>
                    <a:pt x="650" y="692"/>
                  </a:lnTo>
                  <a:lnTo>
                    <a:pt x="644" y="687"/>
                  </a:lnTo>
                  <a:lnTo>
                    <a:pt x="639" y="682"/>
                  </a:lnTo>
                  <a:lnTo>
                    <a:pt x="634" y="677"/>
                  </a:lnTo>
                  <a:lnTo>
                    <a:pt x="629" y="670"/>
                  </a:lnTo>
                  <a:lnTo>
                    <a:pt x="625" y="664"/>
                  </a:lnTo>
                  <a:lnTo>
                    <a:pt x="621" y="656"/>
                  </a:lnTo>
                  <a:lnTo>
                    <a:pt x="618" y="650"/>
                  </a:lnTo>
                  <a:lnTo>
                    <a:pt x="617" y="642"/>
                  </a:lnTo>
                  <a:lnTo>
                    <a:pt x="616" y="634"/>
                  </a:lnTo>
                  <a:lnTo>
                    <a:pt x="615" y="625"/>
                  </a:lnTo>
                  <a:lnTo>
                    <a:pt x="615" y="355"/>
                  </a:lnTo>
                  <a:lnTo>
                    <a:pt x="616" y="347"/>
                  </a:lnTo>
                  <a:lnTo>
                    <a:pt x="617" y="339"/>
                  </a:lnTo>
                  <a:lnTo>
                    <a:pt x="618" y="332"/>
                  </a:lnTo>
                  <a:lnTo>
                    <a:pt x="621" y="324"/>
                  </a:lnTo>
                  <a:lnTo>
                    <a:pt x="625" y="318"/>
                  </a:lnTo>
                  <a:lnTo>
                    <a:pt x="629" y="311"/>
                  </a:lnTo>
                  <a:lnTo>
                    <a:pt x="634" y="305"/>
                  </a:lnTo>
                  <a:lnTo>
                    <a:pt x="639" y="300"/>
                  </a:lnTo>
                  <a:lnTo>
                    <a:pt x="644" y="295"/>
                  </a:lnTo>
                  <a:lnTo>
                    <a:pt x="650" y="289"/>
                  </a:lnTo>
                  <a:lnTo>
                    <a:pt x="657" y="286"/>
                  </a:lnTo>
                  <a:lnTo>
                    <a:pt x="663" y="282"/>
                  </a:lnTo>
                  <a:lnTo>
                    <a:pt x="671" y="279"/>
                  </a:lnTo>
                  <a:lnTo>
                    <a:pt x="679" y="278"/>
                  </a:lnTo>
                  <a:lnTo>
                    <a:pt x="686" y="277"/>
                  </a:lnTo>
                  <a:lnTo>
                    <a:pt x="694" y="275"/>
                  </a:lnTo>
                  <a:lnTo>
                    <a:pt x="964" y="275"/>
                  </a:lnTo>
                  <a:lnTo>
                    <a:pt x="973" y="277"/>
                  </a:lnTo>
                  <a:lnTo>
                    <a:pt x="981" y="278"/>
                  </a:lnTo>
                  <a:lnTo>
                    <a:pt x="989" y="279"/>
                  </a:lnTo>
                  <a:lnTo>
                    <a:pt x="995" y="282"/>
                  </a:lnTo>
                  <a:lnTo>
                    <a:pt x="1003" y="286"/>
                  </a:lnTo>
                  <a:lnTo>
                    <a:pt x="1009" y="289"/>
                  </a:lnTo>
                  <a:lnTo>
                    <a:pt x="1016" y="295"/>
                  </a:lnTo>
                  <a:lnTo>
                    <a:pt x="1021" y="300"/>
                  </a:lnTo>
                  <a:lnTo>
                    <a:pt x="1026" y="305"/>
                  </a:lnTo>
                  <a:lnTo>
                    <a:pt x="1031" y="311"/>
                  </a:lnTo>
                  <a:lnTo>
                    <a:pt x="1035" y="318"/>
                  </a:lnTo>
                  <a:lnTo>
                    <a:pt x="1037" y="324"/>
                  </a:lnTo>
                  <a:lnTo>
                    <a:pt x="1040" y="332"/>
                  </a:lnTo>
                  <a:lnTo>
                    <a:pt x="1043" y="339"/>
                  </a:lnTo>
                  <a:lnTo>
                    <a:pt x="1044" y="347"/>
                  </a:lnTo>
                  <a:lnTo>
                    <a:pt x="1044" y="355"/>
                  </a:lnTo>
                  <a:lnTo>
                    <a:pt x="1044" y="625"/>
                  </a:lnTo>
                  <a:lnTo>
                    <a:pt x="1044" y="634"/>
                  </a:lnTo>
                  <a:lnTo>
                    <a:pt x="1043" y="642"/>
                  </a:lnTo>
                  <a:lnTo>
                    <a:pt x="1040" y="650"/>
                  </a:lnTo>
                  <a:lnTo>
                    <a:pt x="1037" y="656"/>
                  </a:lnTo>
                  <a:lnTo>
                    <a:pt x="1035" y="664"/>
                  </a:lnTo>
                  <a:lnTo>
                    <a:pt x="1031" y="670"/>
                  </a:lnTo>
                  <a:lnTo>
                    <a:pt x="1026" y="677"/>
                  </a:lnTo>
                  <a:lnTo>
                    <a:pt x="1021" y="682"/>
                  </a:lnTo>
                  <a:lnTo>
                    <a:pt x="1016" y="687"/>
                  </a:lnTo>
                  <a:lnTo>
                    <a:pt x="1009" y="692"/>
                  </a:lnTo>
                  <a:lnTo>
                    <a:pt x="1003" y="696"/>
                  </a:lnTo>
                  <a:lnTo>
                    <a:pt x="995" y="698"/>
                  </a:lnTo>
                  <a:lnTo>
                    <a:pt x="989" y="701"/>
                  </a:lnTo>
                  <a:lnTo>
                    <a:pt x="981" y="703"/>
                  </a:lnTo>
                  <a:lnTo>
                    <a:pt x="973" y="705"/>
                  </a:lnTo>
                  <a:lnTo>
                    <a:pt x="964" y="705"/>
                  </a:lnTo>
                  <a:close/>
                  <a:moveTo>
                    <a:pt x="0" y="1410"/>
                  </a:moveTo>
                  <a:lnTo>
                    <a:pt x="0" y="766"/>
                  </a:lnTo>
                  <a:lnTo>
                    <a:pt x="0" y="124"/>
                  </a:lnTo>
                  <a:lnTo>
                    <a:pt x="1" y="111"/>
                  </a:lnTo>
                  <a:lnTo>
                    <a:pt x="1" y="105"/>
                  </a:lnTo>
                  <a:lnTo>
                    <a:pt x="2" y="98"/>
                  </a:lnTo>
                  <a:lnTo>
                    <a:pt x="6" y="87"/>
                  </a:lnTo>
                  <a:lnTo>
                    <a:pt x="10" y="75"/>
                  </a:lnTo>
                  <a:lnTo>
                    <a:pt x="15" y="65"/>
                  </a:lnTo>
                  <a:lnTo>
                    <a:pt x="21" y="55"/>
                  </a:lnTo>
                  <a:lnTo>
                    <a:pt x="29" y="45"/>
                  </a:lnTo>
                  <a:lnTo>
                    <a:pt x="37" y="36"/>
                  </a:lnTo>
                  <a:lnTo>
                    <a:pt x="46" y="28"/>
                  </a:lnTo>
                  <a:lnTo>
                    <a:pt x="55" y="20"/>
                  </a:lnTo>
                  <a:lnTo>
                    <a:pt x="65" y="15"/>
                  </a:lnTo>
                  <a:lnTo>
                    <a:pt x="76" y="9"/>
                  </a:lnTo>
                  <a:lnTo>
                    <a:pt x="88" y="5"/>
                  </a:lnTo>
                  <a:lnTo>
                    <a:pt x="100" y="2"/>
                  </a:lnTo>
                  <a:lnTo>
                    <a:pt x="112" y="0"/>
                  </a:lnTo>
                  <a:lnTo>
                    <a:pt x="125" y="0"/>
                  </a:lnTo>
                  <a:lnTo>
                    <a:pt x="830" y="0"/>
                  </a:lnTo>
                  <a:lnTo>
                    <a:pt x="1535" y="0"/>
                  </a:lnTo>
                  <a:lnTo>
                    <a:pt x="1549" y="0"/>
                  </a:lnTo>
                  <a:lnTo>
                    <a:pt x="1563" y="2"/>
                  </a:lnTo>
                  <a:lnTo>
                    <a:pt x="1576" y="6"/>
                  </a:lnTo>
                  <a:lnTo>
                    <a:pt x="1588" y="11"/>
                  </a:lnTo>
                  <a:lnTo>
                    <a:pt x="1578" y="46"/>
                  </a:lnTo>
                  <a:lnTo>
                    <a:pt x="1568" y="80"/>
                  </a:lnTo>
                  <a:lnTo>
                    <a:pt x="1558" y="115"/>
                  </a:lnTo>
                  <a:lnTo>
                    <a:pt x="1545" y="150"/>
                  </a:lnTo>
                  <a:lnTo>
                    <a:pt x="1533" y="183"/>
                  </a:lnTo>
                  <a:lnTo>
                    <a:pt x="1520" y="216"/>
                  </a:lnTo>
                  <a:lnTo>
                    <a:pt x="1508" y="250"/>
                  </a:lnTo>
                  <a:lnTo>
                    <a:pt x="1494" y="282"/>
                  </a:lnTo>
                  <a:lnTo>
                    <a:pt x="1478" y="315"/>
                  </a:lnTo>
                  <a:lnTo>
                    <a:pt x="1464" y="347"/>
                  </a:lnTo>
                  <a:lnTo>
                    <a:pt x="1447" y="378"/>
                  </a:lnTo>
                  <a:lnTo>
                    <a:pt x="1432" y="410"/>
                  </a:lnTo>
                  <a:lnTo>
                    <a:pt x="1414" y="441"/>
                  </a:lnTo>
                  <a:lnTo>
                    <a:pt x="1397" y="471"/>
                  </a:lnTo>
                  <a:lnTo>
                    <a:pt x="1380" y="502"/>
                  </a:lnTo>
                  <a:lnTo>
                    <a:pt x="1360" y="533"/>
                  </a:lnTo>
                  <a:lnTo>
                    <a:pt x="1341" y="562"/>
                  </a:lnTo>
                  <a:lnTo>
                    <a:pt x="1322" y="592"/>
                  </a:lnTo>
                  <a:lnTo>
                    <a:pt x="1301" y="620"/>
                  </a:lnTo>
                  <a:lnTo>
                    <a:pt x="1281" y="648"/>
                  </a:lnTo>
                  <a:lnTo>
                    <a:pt x="1260" y="677"/>
                  </a:lnTo>
                  <a:lnTo>
                    <a:pt x="1239" y="705"/>
                  </a:lnTo>
                  <a:lnTo>
                    <a:pt x="1217" y="732"/>
                  </a:lnTo>
                  <a:lnTo>
                    <a:pt x="1194" y="759"/>
                  </a:lnTo>
                  <a:lnTo>
                    <a:pt x="1171" y="786"/>
                  </a:lnTo>
                  <a:lnTo>
                    <a:pt x="1148" y="811"/>
                  </a:lnTo>
                  <a:lnTo>
                    <a:pt x="1123" y="837"/>
                  </a:lnTo>
                  <a:lnTo>
                    <a:pt x="1099" y="862"/>
                  </a:lnTo>
                  <a:lnTo>
                    <a:pt x="1073" y="887"/>
                  </a:lnTo>
                  <a:lnTo>
                    <a:pt x="1049" y="911"/>
                  </a:lnTo>
                  <a:lnTo>
                    <a:pt x="1022" y="936"/>
                  </a:lnTo>
                  <a:lnTo>
                    <a:pt x="996" y="959"/>
                  </a:lnTo>
                  <a:lnTo>
                    <a:pt x="989" y="956"/>
                  </a:lnTo>
                  <a:lnTo>
                    <a:pt x="981" y="953"/>
                  </a:lnTo>
                  <a:lnTo>
                    <a:pt x="973" y="952"/>
                  </a:lnTo>
                  <a:lnTo>
                    <a:pt x="964" y="952"/>
                  </a:lnTo>
                  <a:lnTo>
                    <a:pt x="694" y="952"/>
                  </a:lnTo>
                  <a:lnTo>
                    <a:pt x="686" y="952"/>
                  </a:lnTo>
                  <a:lnTo>
                    <a:pt x="679" y="953"/>
                  </a:lnTo>
                  <a:lnTo>
                    <a:pt x="671" y="955"/>
                  </a:lnTo>
                  <a:lnTo>
                    <a:pt x="663" y="959"/>
                  </a:lnTo>
                  <a:lnTo>
                    <a:pt x="657" y="961"/>
                  </a:lnTo>
                  <a:lnTo>
                    <a:pt x="650" y="965"/>
                  </a:lnTo>
                  <a:lnTo>
                    <a:pt x="644" y="970"/>
                  </a:lnTo>
                  <a:lnTo>
                    <a:pt x="639" y="975"/>
                  </a:lnTo>
                  <a:lnTo>
                    <a:pt x="634" y="980"/>
                  </a:lnTo>
                  <a:lnTo>
                    <a:pt x="629" y="987"/>
                  </a:lnTo>
                  <a:lnTo>
                    <a:pt x="625" y="993"/>
                  </a:lnTo>
                  <a:lnTo>
                    <a:pt x="621" y="1001"/>
                  </a:lnTo>
                  <a:lnTo>
                    <a:pt x="618" y="1007"/>
                  </a:lnTo>
                  <a:lnTo>
                    <a:pt x="617" y="1015"/>
                  </a:lnTo>
                  <a:lnTo>
                    <a:pt x="616" y="1023"/>
                  </a:lnTo>
                  <a:lnTo>
                    <a:pt x="615" y="1032"/>
                  </a:lnTo>
                  <a:lnTo>
                    <a:pt x="615" y="1218"/>
                  </a:lnTo>
                  <a:lnTo>
                    <a:pt x="580" y="1235"/>
                  </a:lnTo>
                  <a:lnTo>
                    <a:pt x="543" y="1252"/>
                  </a:lnTo>
                  <a:lnTo>
                    <a:pt x="507" y="1269"/>
                  </a:lnTo>
                  <a:lnTo>
                    <a:pt x="470" y="1284"/>
                  </a:lnTo>
                  <a:lnTo>
                    <a:pt x="433" y="1300"/>
                  </a:lnTo>
                  <a:lnTo>
                    <a:pt x="396" y="1314"/>
                  </a:lnTo>
                  <a:lnTo>
                    <a:pt x="357" y="1326"/>
                  </a:lnTo>
                  <a:lnTo>
                    <a:pt x="319" y="1339"/>
                  </a:lnTo>
                  <a:lnTo>
                    <a:pt x="280" y="1351"/>
                  </a:lnTo>
                  <a:lnTo>
                    <a:pt x="240" y="1362"/>
                  </a:lnTo>
                  <a:lnTo>
                    <a:pt x="202" y="1373"/>
                  </a:lnTo>
                  <a:lnTo>
                    <a:pt x="162" y="1382"/>
                  </a:lnTo>
                  <a:lnTo>
                    <a:pt x="121" y="1391"/>
                  </a:lnTo>
                  <a:lnTo>
                    <a:pt x="82" y="1397"/>
                  </a:lnTo>
                  <a:lnTo>
                    <a:pt x="61" y="1401"/>
                  </a:lnTo>
                  <a:lnTo>
                    <a:pt x="41" y="1405"/>
                  </a:lnTo>
                  <a:lnTo>
                    <a:pt x="0" y="1410"/>
                  </a:lnTo>
                  <a:close/>
                </a:path>
              </a:pathLst>
            </a:custGeom>
            <a:solidFill>
              <a:srgbClr val="F34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noEditPoints="1"/>
            </p:cNvSpPr>
            <p:nvPr userDrawn="1"/>
          </p:nvSpPr>
          <p:spPr bwMode="auto">
            <a:xfrm>
              <a:off x="2670175" y="3079750"/>
              <a:ext cx="1136650" cy="495300"/>
            </a:xfrm>
            <a:custGeom>
              <a:avLst/>
              <a:gdLst>
                <a:gd name="T0" fmla="*/ 2290 w 2863"/>
                <a:gd name="T1" fmla="*/ 673 h 1247"/>
                <a:gd name="T2" fmla="*/ 2034 w 2863"/>
                <a:gd name="T3" fmla="*/ 627 h 1247"/>
                <a:gd name="T4" fmla="*/ 2106 w 2863"/>
                <a:gd name="T5" fmla="*/ 703 h 1247"/>
                <a:gd name="T6" fmla="*/ 2195 w 2863"/>
                <a:gd name="T7" fmla="*/ 839 h 1247"/>
                <a:gd name="T8" fmla="*/ 2089 w 2863"/>
                <a:gd name="T9" fmla="*/ 1101 h 1247"/>
                <a:gd name="T10" fmla="*/ 1942 w 2863"/>
                <a:gd name="T11" fmla="*/ 946 h 1247"/>
                <a:gd name="T12" fmla="*/ 2211 w 2863"/>
                <a:gd name="T13" fmla="*/ 729 h 1247"/>
                <a:gd name="T14" fmla="*/ 2371 w 2863"/>
                <a:gd name="T15" fmla="*/ 1062 h 1247"/>
                <a:gd name="T16" fmla="*/ 2084 w 2863"/>
                <a:gd name="T17" fmla="*/ 1235 h 1247"/>
                <a:gd name="T18" fmla="*/ 372 w 2863"/>
                <a:gd name="T19" fmla="*/ 6 h 1247"/>
                <a:gd name="T20" fmla="*/ 259 w 2863"/>
                <a:gd name="T21" fmla="*/ 516 h 1247"/>
                <a:gd name="T22" fmla="*/ 30 w 2863"/>
                <a:gd name="T23" fmla="*/ 7 h 1247"/>
                <a:gd name="T24" fmla="*/ 549 w 2863"/>
                <a:gd name="T25" fmla="*/ 70 h 1247"/>
                <a:gd name="T26" fmla="*/ 851 w 2863"/>
                <a:gd name="T27" fmla="*/ 56 h 1247"/>
                <a:gd name="T28" fmla="*/ 823 w 2863"/>
                <a:gd name="T29" fmla="*/ 521 h 1247"/>
                <a:gd name="T30" fmla="*/ 560 w 2863"/>
                <a:gd name="T31" fmla="*/ 523 h 1247"/>
                <a:gd name="T32" fmla="*/ 705 w 2863"/>
                <a:gd name="T33" fmla="*/ 107 h 1247"/>
                <a:gd name="T34" fmla="*/ 1034 w 2863"/>
                <a:gd name="T35" fmla="*/ 78 h 1247"/>
                <a:gd name="T36" fmla="*/ 1337 w 2863"/>
                <a:gd name="T37" fmla="*/ 50 h 1247"/>
                <a:gd name="T38" fmla="*/ 1319 w 2863"/>
                <a:gd name="T39" fmla="*/ 523 h 1247"/>
                <a:gd name="T40" fmla="*/ 1064 w 2863"/>
                <a:gd name="T41" fmla="*/ 523 h 1247"/>
                <a:gd name="T42" fmla="*/ 1209 w 2863"/>
                <a:gd name="T43" fmla="*/ 109 h 1247"/>
                <a:gd name="T44" fmla="*/ 1482 w 2863"/>
                <a:gd name="T45" fmla="*/ 415 h 1247"/>
                <a:gd name="T46" fmla="*/ 1731 w 2863"/>
                <a:gd name="T47" fmla="*/ 407 h 1247"/>
                <a:gd name="T48" fmla="*/ 1530 w 2863"/>
                <a:gd name="T49" fmla="*/ 257 h 1247"/>
                <a:gd name="T50" fmla="*/ 1571 w 2863"/>
                <a:gd name="T51" fmla="*/ 24 h 1247"/>
                <a:gd name="T52" fmla="*/ 1872 w 2863"/>
                <a:gd name="T53" fmla="*/ 124 h 1247"/>
                <a:gd name="T54" fmla="*/ 1624 w 2863"/>
                <a:gd name="T55" fmla="*/ 125 h 1247"/>
                <a:gd name="T56" fmla="*/ 1872 w 2863"/>
                <a:gd name="T57" fmla="*/ 279 h 1247"/>
                <a:gd name="T58" fmla="*/ 1742 w 2863"/>
                <a:gd name="T59" fmla="*/ 518 h 1247"/>
                <a:gd name="T60" fmla="*/ 2054 w 2863"/>
                <a:gd name="T61" fmla="*/ 38 h 1247"/>
                <a:gd name="T62" fmla="*/ 2348 w 2863"/>
                <a:gd name="T63" fmla="*/ 86 h 1247"/>
                <a:gd name="T64" fmla="*/ 2276 w 2863"/>
                <a:gd name="T65" fmla="*/ 511 h 1247"/>
                <a:gd name="T66" fmla="*/ 2013 w 2863"/>
                <a:gd name="T67" fmla="*/ 514 h 1247"/>
                <a:gd name="T68" fmla="*/ 2143 w 2863"/>
                <a:gd name="T69" fmla="*/ 116 h 1247"/>
                <a:gd name="T70" fmla="*/ 2795 w 2863"/>
                <a:gd name="T71" fmla="*/ 523 h 1247"/>
                <a:gd name="T72" fmla="*/ 2496 w 2863"/>
                <a:gd name="T73" fmla="*/ 507 h 1247"/>
                <a:gd name="T74" fmla="*/ 2590 w 2863"/>
                <a:gd name="T75" fmla="*/ 30 h 1247"/>
                <a:gd name="T76" fmla="*/ 2862 w 2863"/>
                <a:gd name="T77" fmla="*/ 48 h 1247"/>
                <a:gd name="T78" fmla="*/ 88 w 2863"/>
                <a:gd name="T79" fmla="*/ 1087 h 1247"/>
                <a:gd name="T80" fmla="*/ 273 w 2863"/>
                <a:gd name="T81" fmla="*/ 1060 h 1247"/>
                <a:gd name="T82" fmla="*/ 15 w 2863"/>
                <a:gd name="T83" fmla="*/ 852 h 1247"/>
                <a:gd name="T84" fmla="*/ 318 w 2863"/>
                <a:gd name="T85" fmla="*/ 742 h 1247"/>
                <a:gd name="T86" fmla="*/ 302 w 2863"/>
                <a:gd name="T87" fmla="*/ 862 h 1247"/>
                <a:gd name="T88" fmla="*/ 194 w 2863"/>
                <a:gd name="T89" fmla="*/ 918 h 1247"/>
                <a:gd name="T90" fmla="*/ 407 w 2863"/>
                <a:gd name="T91" fmla="*/ 1147 h 1247"/>
                <a:gd name="T92" fmla="*/ 513 w 2863"/>
                <a:gd name="T93" fmla="*/ 906 h 1247"/>
                <a:gd name="T94" fmla="*/ 747 w 2863"/>
                <a:gd name="T95" fmla="*/ 727 h 1247"/>
                <a:gd name="T96" fmla="*/ 892 w 2863"/>
                <a:gd name="T97" fmla="*/ 1216 h 1247"/>
                <a:gd name="T98" fmla="*/ 627 w 2863"/>
                <a:gd name="T99" fmla="*/ 1211 h 1247"/>
                <a:gd name="T100" fmla="*/ 776 w 2863"/>
                <a:gd name="T101" fmla="*/ 889 h 1247"/>
                <a:gd name="T102" fmla="*/ 572 w 2863"/>
                <a:gd name="T103" fmla="*/ 651 h 1247"/>
                <a:gd name="T104" fmla="*/ 681 w 2863"/>
                <a:gd name="T105" fmla="*/ 682 h 1247"/>
                <a:gd name="T106" fmla="*/ 741 w 2863"/>
                <a:gd name="T107" fmla="*/ 619 h 1247"/>
                <a:gd name="T108" fmla="*/ 794 w 2863"/>
                <a:gd name="T109" fmla="*/ 706 h 1247"/>
                <a:gd name="T110" fmla="*/ 1064 w 2863"/>
                <a:gd name="T111" fmla="*/ 724 h 1247"/>
                <a:gd name="T112" fmla="*/ 1311 w 2863"/>
                <a:gd name="T113" fmla="*/ 724 h 1247"/>
                <a:gd name="T114" fmla="*/ 1323 w 2863"/>
                <a:gd name="T115" fmla="*/ 1247 h 1247"/>
                <a:gd name="T116" fmla="*/ 1075 w 2863"/>
                <a:gd name="T117" fmla="*/ 1246 h 1247"/>
                <a:gd name="T118" fmla="*/ 1575 w 2863"/>
                <a:gd name="T119" fmla="*/ 1241 h 1247"/>
                <a:gd name="T120" fmla="*/ 1524 w 2863"/>
                <a:gd name="T121" fmla="*/ 728 h 1247"/>
                <a:gd name="T122" fmla="*/ 1853 w 2863"/>
                <a:gd name="T123" fmla="*/ 733 h 1247"/>
                <a:gd name="T124" fmla="*/ 1872 w 2863"/>
                <a:gd name="T125" fmla="*/ 1237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63" h="1247">
                  <a:moveTo>
                    <a:pt x="2177" y="656"/>
                  </a:moveTo>
                  <a:lnTo>
                    <a:pt x="2177" y="651"/>
                  </a:lnTo>
                  <a:lnTo>
                    <a:pt x="2179" y="644"/>
                  </a:lnTo>
                  <a:lnTo>
                    <a:pt x="2180" y="639"/>
                  </a:lnTo>
                  <a:lnTo>
                    <a:pt x="2181" y="635"/>
                  </a:lnTo>
                  <a:lnTo>
                    <a:pt x="2184" y="630"/>
                  </a:lnTo>
                  <a:lnTo>
                    <a:pt x="2186" y="627"/>
                  </a:lnTo>
                  <a:lnTo>
                    <a:pt x="2190" y="623"/>
                  </a:lnTo>
                  <a:lnTo>
                    <a:pt x="2194" y="619"/>
                  </a:lnTo>
                  <a:lnTo>
                    <a:pt x="2202" y="612"/>
                  </a:lnTo>
                  <a:lnTo>
                    <a:pt x="2212" y="609"/>
                  </a:lnTo>
                  <a:lnTo>
                    <a:pt x="2217" y="607"/>
                  </a:lnTo>
                  <a:lnTo>
                    <a:pt x="2223" y="606"/>
                  </a:lnTo>
                  <a:lnTo>
                    <a:pt x="2235" y="605"/>
                  </a:lnTo>
                  <a:lnTo>
                    <a:pt x="2247" y="606"/>
                  </a:lnTo>
                  <a:lnTo>
                    <a:pt x="2258" y="609"/>
                  </a:lnTo>
                  <a:lnTo>
                    <a:pt x="2263" y="610"/>
                  </a:lnTo>
                  <a:lnTo>
                    <a:pt x="2268" y="612"/>
                  </a:lnTo>
                  <a:lnTo>
                    <a:pt x="2272" y="615"/>
                  </a:lnTo>
                  <a:lnTo>
                    <a:pt x="2276" y="619"/>
                  </a:lnTo>
                  <a:lnTo>
                    <a:pt x="2280" y="623"/>
                  </a:lnTo>
                  <a:lnTo>
                    <a:pt x="2282" y="627"/>
                  </a:lnTo>
                  <a:lnTo>
                    <a:pt x="2286" y="630"/>
                  </a:lnTo>
                  <a:lnTo>
                    <a:pt x="2288" y="635"/>
                  </a:lnTo>
                  <a:lnTo>
                    <a:pt x="2290" y="639"/>
                  </a:lnTo>
                  <a:lnTo>
                    <a:pt x="2291" y="644"/>
                  </a:lnTo>
                  <a:lnTo>
                    <a:pt x="2293" y="651"/>
                  </a:lnTo>
                  <a:lnTo>
                    <a:pt x="2293" y="656"/>
                  </a:lnTo>
                  <a:lnTo>
                    <a:pt x="2293" y="662"/>
                  </a:lnTo>
                  <a:lnTo>
                    <a:pt x="2291" y="668"/>
                  </a:lnTo>
                  <a:lnTo>
                    <a:pt x="2290" y="673"/>
                  </a:lnTo>
                  <a:lnTo>
                    <a:pt x="2288" y="678"/>
                  </a:lnTo>
                  <a:lnTo>
                    <a:pt x="2286" y="682"/>
                  </a:lnTo>
                  <a:lnTo>
                    <a:pt x="2282" y="685"/>
                  </a:lnTo>
                  <a:lnTo>
                    <a:pt x="2280" y="689"/>
                  </a:lnTo>
                  <a:lnTo>
                    <a:pt x="2276" y="693"/>
                  </a:lnTo>
                  <a:lnTo>
                    <a:pt x="2268" y="700"/>
                  </a:lnTo>
                  <a:lnTo>
                    <a:pt x="2258" y="703"/>
                  </a:lnTo>
                  <a:lnTo>
                    <a:pt x="2253" y="705"/>
                  </a:lnTo>
                  <a:lnTo>
                    <a:pt x="2247" y="706"/>
                  </a:lnTo>
                  <a:lnTo>
                    <a:pt x="2235" y="707"/>
                  </a:lnTo>
                  <a:lnTo>
                    <a:pt x="2223" y="706"/>
                  </a:lnTo>
                  <a:lnTo>
                    <a:pt x="2212" y="703"/>
                  </a:lnTo>
                  <a:lnTo>
                    <a:pt x="2207" y="702"/>
                  </a:lnTo>
                  <a:lnTo>
                    <a:pt x="2202" y="700"/>
                  </a:lnTo>
                  <a:lnTo>
                    <a:pt x="2198" y="697"/>
                  </a:lnTo>
                  <a:lnTo>
                    <a:pt x="2194" y="693"/>
                  </a:lnTo>
                  <a:lnTo>
                    <a:pt x="2190" y="689"/>
                  </a:lnTo>
                  <a:lnTo>
                    <a:pt x="2186" y="685"/>
                  </a:lnTo>
                  <a:lnTo>
                    <a:pt x="2184" y="682"/>
                  </a:lnTo>
                  <a:lnTo>
                    <a:pt x="2181" y="678"/>
                  </a:lnTo>
                  <a:lnTo>
                    <a:pt x="2180" y="673"/>
                  </a:lnTo>
                  <a:lnTo>
                    <a:pt x="2179" y="668"/>
                  </a:lnTo>
                  <a:lnTo>
                    <a:pt x="2177" y="662"/>
                  </a:lnTo>
                  <a:lnTo>
                    <a:pt x="2177" y="656"/>
                  </a:lnTo>
                  <a:close/>
                  <a:moveTo>
                    <a:pt x="2025" y="656"/>
                  </a:moveTo>
                  <a:lnTo>
                    <a:pt x="2025" y="651"/>
                  </a:lnTo>
                  <a:lnTo>
                    <a:pt x="2026" y="644"/>
                  </a:lnTo>
                  <a:lnTo>
                    <a:pt x="2027" y="639"/>
                  </a:lnTo>
                  <a:lnTo>
                    <a:pt x="2029" y="635"/>
                  </a:lnTo>
                  <a:lnTo>
                    <a:pt x="2031" y="630"/>
                  </a:lnTo>
                  <a:lnTo>
                    <a:pt x="2034" y="627"/>
                  </a:lnTo>
                  <a:lnTo>
                    <a:pt x="2038" y="623"/>
                  </a:lnTo>
                  <a:lnTo>
                    <a:pt x="2042" y="619"/>
                  </a:lnTo>
                  <a:lnTo>
                    <a:pt x="2049" y="612"/>
                  </a:lnTo>
                  <a:lnTo>
                    <a:pt x="2059" y="609"/>
                  </a:lnTo>
                  <a:lnTo>
                    <a:pt x="2065" y="607"/>
                  </a:lnTo>
                  <a:lnTo>
                    <a:pt x="2071" y="606"/>
                  </a:lnTo>
                  <a:lnTo>
                    <a:pt x="2083" y="605"/>
                  </a:lnTo>
                  <a:lnTo>
                    <a:pt x="2094" y="606"/>
                  </a:lnTo>
                  <a:lnTo>
                    <a:pt x="2106" y="609"/>
                  </a:lnTo>
                  <a:lnTo>
                    <a:pt x="2111" y="610"/>
                  </a:lnTo>
                  <a:lnTo>
                    <a:pt x="2116" y="612"/>
                  </a:lnTo>
                  <a:lnTo>
                    <a:pt x="2120" y="615"/>
                  </a:lnTo>
                  <a:lnTo>
                    <a:pt x="2124" y="619"/>
                  </a:lnTo>
                  <a:lnTo>
                    <a:pt x="2127" y="623"/>
                  </a:lnTo>
                  <a:lnTo>
                    <a:pt x="2130" y="627"/>
                  </a:lnTo>
                  <a:lnTo>
                    <a:pt x="2134" y="630"/>
                  </a:lnTo>
                  <a:lnTo>
                    <a:pt x="2135" y="635"/>
                  </a:lnTo>
                  <a:lnTo>
                    <a:pt x="2138" y="639"/>
                  </a:lnTo>
                  <a:lnTo>
                    <a:pt x="2139" y="644"/>
                  </a:lnTo>
                  <a:lnTo>
                    <a:pt x="2140" y="651"/>
                  </a:lnTo>
                  <a:lnTo>
                    <a:pt x="2140" y="656"/>
                  </a:lnTo>
                  <a:lnTo>
                    <a:pt x="2140" y="662"/>
                  </a:lnTo>
                  <a:lnTo>
                    <a:pt x="2139" y="668"/>
                  </a:lnTo>
                  <a:lnTo>
                    <a:pt x="2138" y="673"/>
                  </a:lnTo>
                  <a:lnTo>
                    <a:pt x="2135" y="678"/>
                  </a:lnTo>
                  <a:lnTo>
                    <a:pt x="2134" y="682"/>
                  </a:lnTo>
                  <a:lnTo>
                    <a:pt x="2130" y="685"/>
                  </a:lnTo>
                  <a:lnTo>
                    <a:pt x="2127" y="689"/>
                  </a:lnTo>
                  <a:lnTo>
                    <a:pt x="2124" y="693"/>
                  </a:lnTo>
                  <a:lnTo>
                    <a:pt x="2116" y="700"/>
                  </a:lnTo>
                  <a:lnTo>
                    <a:pt x="2106" y="703"/>
                  </a:lnTo>
                  <a:lnTo>
                    <a:pt x="2100" y="705"/>
                  </a:lnTo>
                  <a:lnTo>
                    <a:pt x="2094" y="706"/>
                  </a:lnTo>
                  <a:lnTo>
                    <a:pt x="2083" y="707"/>
                  </a:lnTo>
                  <a:lnTo>
                    <a:pt x="2071" y="706"/>
                  </a:lnTo>
                  <a:lnTo>
                    <a:pt x="2059" y="703"/>
                  </a:lnTo>
                  <a:lnTo>
                    <a:pt x="2054" y="702"/>
                  </a:lnTo>
                  <a:lnTo>
                    <a:pt x="2049" y="700"/>
                  </a:lnTo>
                  <a:lnTo>
                    <a:pt x="2045" y="697"/>
                  </a:lnTo>
                  <a:lnTo>
                    <a:pt x="2042" y="693"/>
                  </a:lnTo>
                  <a:lnTo>
                    <a:pt x="2038" y="689"/>
                  </a:lnTo>
                  <a:lnTo>
                    <a:pt x="2034" y="685"/>
                  </a:lnTo>
                  <a:lnTo>
                    <a:pt x="2031" y="682"/>
                  </a:lnTo>
                  <a:lnTo>
                    <a:pt x="2029" y="678"/>
                  </a:lnTo>
                  <a:lnTo>
                    <a:pt x="2027" y="673"/>
                  </a:lnTo>
                  <a:lnTo>
                    <a:pt x="2026" y="668"/>
                  </a:lnTo>
                  <a:lnTo>
                    <a:pt x="2025" y="662"/>
                  </a:lnTo>
                  <a:lnTo>
                    <a:pt x="2025" y="656"/>
                  </a:lnTo>
                  <a:close/>
                  <a:moveTo>
                    <a:pt x="2257" y="984"/>
                  </a:moveTo>
                  <a:lnTo>
                    <a:pt x="2256" y="970"/>
                  </a:lnTo>
                  <a:lnTo>
                    <a:pt x="2256" y="956"/>
                  </a:lnTo>
                  <a:lnTo>
                    <a:pt x="2253" y="942"/>
                  </a:lnTo>
                  <a:lnTo>
                    <a:pt x="2252" y="929"/>
                  </a:lnTo>
                  <a:lnTo>
                    <a:pt x="2249" y="915"/>
                  </a:lnTo>
                  <a:lnTo>
                    <a:pt x="2245" y="903"/>
                  </a:lnTo>
                  <a:lnTo>
                    <a:pt x="2240" y="891"/>
                  </a:lnTo>
                  <a:lnTo>
                    <a:pt x="2235" y="879"/>
                  </a:lnTo>
                  <a:lnTo>
                    <a:pt x="2229" y="869"/>
                  </a:lnTo>
                  <a:lnTo>
                    <a:pt x="2222" y="860"/>
                  </a:lnTo>
                  <a:lnTo>
                    <a:pt x="2215" y="852"/>
                  </a:lnTo>
                  <a:lnTo>
                    <a:pt x="2206" y="844"/>
                  </a:lnTo>
                  <a:lnTo>
                    <a:pt x="2195" y="839"/>
                  </a:lnTo>
                  <a:lnTo>
                    <a:pt x="2184" y="835"/>
                  </a:lnTo>
                  <a:lnTo>
                    <a:pt x="2179" y="833"/>
                  </a:lnTo>
                  <a:lnTo>
                    <a:pt x="2172" y="833"/>
                  </a:lnTo>
                  <a:lnTo>
                    <a:pt x="2158" y="832"/>
                  </a:lnTo>
                  <a:lnTo>
                    <a:pt x="2145" y="833"/>
                  </a:lnTo>
                  <a:lnTo>
                    <a:pt x="2134" y="835"/>
                  </a:lnTo>
                  <a:lnTo>
                    <a:pt x="2122" y="839"/>
                  </a:lnTo>
                  <a:lnTo>
                    <a:pt x="2117" y="842"/>
                  </a:lnTo>
                  <a:lnTo>
                    <a:pt x="2112" y="844"/>
                  </a:lnTo>
                  <a:lnTo>
                    <a:pt x="2103" y="852"/>
                  </a:lnTo>
                  <a:lnTo>
                    <a:pt x="2099" y="856"/>
                  </a:lnTo>
                  <a:lnTo>
                    <a:pt x="2095" y="860"/>
                  </a:lnTo>
                  <a:lnTo>
                    <a:pt x="2089" y="869"/>
                  </a:lnTo>
                  <a:lnTo>
                    <a:pt x="2083" y="879"/>
                  </a:lnTo>
                  <a:lnTo>
                    <a:pt x="2077" y="891"/>
                  </a:lnTo>
                  <a:lnTo>
                    <a:pt x="2072" y="903"/>
                  </a:lnTo>
                  <a:lnTo>
                    <a:pt x="2068" y="915"/>
                  </a:lnTo>
                  <a:lnTo>
                    <a:pt x="2066" y="929"/>
                  </a:lnTo>
                  <a:lnTo>
                    <a:pt x="2063" y="942"/>
                  </a:lnTo>
                  <a:lnTo>
                    <a:pt x="2062" y="956"/>
                  </a:lnTo>
                  <a:lnTo>
                    <a:pt x="2061" y="970"/>
                  </a:lnTo>
                  <a:lnTo>
                    <a:pt x="2061" y="984"/>
                  </a:lnTo>
                  <a:lnTo>
                    <a:pt x="2061" y="1000"/>
                  </a:lnTo>
                  <a:lnTo>
                    <a:pt x="2062" y="1014"/>
                  </a:lnTo>
                  <a:lnTo>
                    <a:pt x="2063" y="1026"/>
                  </a:lnTo>
                  <a:lnTo>
                    <a:pt x="2066" y="1041"/>
                  </a:lnTo>
                  <a:lnTo>
                    <a:pt x="2068" y="1053"/>
                  </a:lnTo>
                  <a:lnTo>
                    <a:pt x="2072" y="1066"/>
                  </a:lnTo>
                  <a:lnTo>
                    <a:pt x="2077" y="1079"/>
                  </a:lnTo>
                  <a:lnTo>
                    <a:pt x="2083" y="1091"/>
                  </a:lnTo>
                  <a:lnTo>
                    <a:pt x="2089" y="1101"/>
                  </a:lnTo>
                  <a:lnTo>
                    <a:pt x="2095" y="1110"/>
                  </a:lnTo>
                  <a:lnTo>
                    <a:pt x="2103" y="1119"/>
                  </a:lnTo>
                  <a:lnTo>
                    <a:pt x="2112" y="1125"/>
                  </a:lnTo>
                  <a:lnTo>
                    <a:pt x="2117" y="1129"/>
                  </a:lnTo>
                  <a:lnTo>
                    <a:pt x="2122" y="1132"/>
                  </a:lnTo>
                  <a:lnTo>
                    <a:pt x="2127" y="1134"/>
                  </a:lnTo>
                  <a:lnTo>
                    <a:pt x="2134" y="1135"/>
                  </a:lnTo>
                  <a:lnTo>
                    <a:pt x="2139" y="1137"/>
                  </a:lnTo>
                  <a:lnTo>
                    <a:pt x="2145" y="1138"/>
                  </a:lnTo>
                  <a:lnTo>
                    <a:pt x="2158" y="1139"/>
                  </a:lnTo>
                  <a:lnTo>
                    <a:pt x="2172" y="1138"/>
                  </a:lnTo>
                  <a:lnTo>
                    <a:pt x="2184" y="1135"/>
                  </a:lnTo>
                  <a:lnTo>
                    <a:pt x="2195" y="1132"/>
                  </a:lnTo>
                  <a:lnTo>
                    <a:pt x="2200" y="1129"/>
                  </a:lnTo>
                  <a:lnTo>
                    <a:pt x="2206" y="1125"/>
                  </a:lnTo>
                  <a:lnTo>
                    <a:pt x="2215" y="1119"/>
                  </a:lnTo>
                  <a:lnTo>
                    <a:pt x="2222" y="1110"/>
                  </a:lnTo>
                  <a:lnTo>
                    <a:pt x="2226" y="1106"/>
                  </a:lnTo>
                  <a:lnTo>
                    <a:pt x="2229" y="1101"/>
                  </a:lnTo>
                  <a:lnTo>
                    <a:pt x="2235" y="1091"/>
                  </a:lnTo>
                  <a:lnTo>
                    <a:pt x="2240" y="1079"/>
                  </a:lnTo>
                  <a:lnTo>
                    <a:pt x="2245" y="1066"/>
                  </a:lnTo>
                  <a:lnTo>
                    <a:pt x="2249" y="1053"/>
                  </a:lnTo>
                  <a:lnTo>
                    <a:pt x="2252" y="1041"/>
                  </a:lnTo>
                  <a:lnTo>
                    <a:pt x="2253" y="1026"/>
                  </a:lnTo>
                  <a:lnTo>
                    <a:pt x="2256" y="1014"/>
                  </a:lnTo>
                  <a:lnTo>
                    <a:pt x="2256" y="1000"/>
                  </a:lnTo>
                  <a:lnTo>
                    <a:pt x="2257" y="984"/>
                  </a:lnTo>
                  <a:close/>
                  <a:moveTo>
                    <a:pt x="1939" y="984"/>
                  </a:moveTo>
                  <a:lnTo>
                    <a:pt x="1940" y="959"/>
                  </a:lnTo>
                  <a:lnTo>
                    <a:pt x="1942" y="946"/>
                  </a:lnTo>
                  <a:lnTo>
                    <a:pt x="1943" y="933"/>
                  </a:lnTo>
                  <a:lnTo>
                    <a:pt x="1944" y="920"/>
                  </a:lnTo>
                  <a:lnTo>
                    <a:pt x="1947" y="907"/>
                  </a:lnTo>
                  <a:lnTo>
                    <a:pt x="1953" y="884"/>
                  </a:lnTo>
                  <a:lnTo>
                    <a:pt x="1957" y="873"/>
                  </a:lnTo>
                  <a:lnTo>
                    <a:pt x="1961" y="861"/>
                  </a:lnTo>
                  <a:lnTo>
                    <a:pt x="1965" y="850"/>
                  </a:lnTo>
                  <a:lnTo>
                    <a:pt x="1970" y="839"/>
                  </a:lnTo>
                  <a:lnTo>
                    <a:pt x="1981" y="819"/>
                  </a:lnTo>
                  <a:lnTo>
                    <a:pt x="1986" y="810"/>
                  </a:lnTo>
                  <a:lnTo>
                    <a:pt x="1994" y="801"/>
                  </a:lnTo>
                  <a:lnTo>
                    <a:pt x="2001" y="792"/>
                  </a:lnTo>
                  <a:lnTo>
                    <a:pt x="2008" y="784"/>
                  </a:lnTo>
                  <a:lnTo>
                    <a:pt x="2016" y="775"/>
                  </a:lnTo>
                  <a:lnTo>
                    <a:pt x="2024" y="769"/>
                  </a:lnTo>
                  <a:lnTo>
                    <a:pt x="2033" y="761"/>
                  </a:lnTo>
                  <a:lnTo>
                    <a:pt x="2043" y="755"/>
                  </a:lnTo>
                  <a:lnTo>
                    <a:pt x="2052" y="750"/>
                  </a:lnTo>
                  <a:lnTo>
                    <a:pt x="2062" y="744"/>
                  </a:lnTo>
                  <a:lnTo>
                    <a:pt x="2072" y="739"/>
                  </a:lnTo>
                  <a:lnTo>
                    <a:pt x="2084" y="735"/>
                  </a:lnTo>
                  <a:lnTo>
                    <a:pt x="2095" y="732"/>
                  </a:lnTo>
                  <a:lnTo>
                    <a:pt x="2107" y="729"/>
                  </a:lnTo>
                  <a:lnTo>
                    <a:pt x="2118" y="727"/>
                  </a:lnTo>
                  <a:lnTo>
                    <a:pt x="2131" y="725"/>
                  </a:lnTo>
                  <a:lnTo>
                    <a:pt x="2145" y="724"/>
                  </a:lnTo>
                  <a:lnTo>
                    <a:pt x="2158" y="724"/>
                  </a:lnTo>
                  <a:lnTo>
                    <a:pt x="2172" y="724"/>
                  </a:lnTo>
                  <a:lnTo>
                    <a:pt x="2185" y="725"/>
                  </a:lnTo>
                  <a:lnTo>
                    <a:pt x="2198" y="727"/>
                  </a:lnTo>
                  <a:lnTo>
                    <a:pt x="2211" y="729"/>
                  </a:lnTo>
                  <a:lnTo>
                    <a:pt x="2222" y="732"/>
                  </a:lnTo>
                  <a:lnTo>
                    <a:pt x="2234" y="735"/>
                  </a:lnTo>
                  <a:lnTo>
                    <a:pt x="2245" y="739"/>
                  </a:lnTo>
                  <a:lnTo>
                    <a:pt x="2256" y="744"/>
                  </a:lnTo>
                  <a:lnTo>
                    <a:pt x="2266" y="750"/>
                  </a:lnTo>
                  <a:lnTo>
                    <a:pt x="2275" y="755"/>
                  </a:lnTo>
                  <a:lnTo>
                    <a:pt x="2285" y="761"/>
                  </a:lnTo>
                  <a:lnTo>
                    <a:pt x="2294" y="769"/>
                  </a:lnTo>
                  <a:lnTo>
                    <a:pt x="2302" y="775"/>
                  </a:lnTo>
                  <a:lnTo>
                    <a:pt x="2309" y="784"/>
                  </a:lnTo>
                  <a:lnTo>
                    <a:pt x="2317" y="792"/>
                  </a:lnTo>
                  <a:lnTo>
                    <a:pt x="2325" y="801"/>
                  </a:lnTo>
                  <a:lnTo>
                    <a:pt x="2331" y="810"/>
                  </a:lnTo>
                  <a:lnTo>
                    <a:pt x="2338" y="819"/>
                  </a:lnTo>
                  <a:lnTo>
                    <a:pt x="2348" y="839"/>
                  </a:lnTo>
                  <a:lnTo>
                    <a:pt x="2353" y="850"/>
                  </a:lnTo>
                  <a:lnTo>
                    <a:pt x="2358" y="861"/>
                  </a:lnTo>
                  <a:lnTo>
                    <a:pt x="2362" y="873"/>
                  </a:lnTo>
                  <a:lnTo>
                    <a:pt x="2366" y="884"/>
                  </a:lnTo>
                  <a:lnTo>
                    <a:pt x="2371" y="907"/>
                  </a:lnTo>
                  <a:lnTo>
                    <a:pt x="2373" y="920"/>
                  </a:lnTo>
                  <a:lnTo>
                    <a:pt x="2376" y="933"/>
                  </a:lnTo>
                  <a:lnTo>
                    <a:pt x="2377" y="946"/>
                  </a:lnTo>
                  <a:lnTo>
                    <a:pt x="2377" y="959"/>
                  </a:lnTo>
                  <a:lnTo>
                    <a:pt x="2379" y="971"/>
                  </a:lnTo>
                  <a:lnTo>
                    <a:pt x="2379" y="984"/>
                  </a:lnTo>
                  <a:lnTo>
                    <a:pt x="2379" y="998"/>
                  </a:lnTo>
                  <a:lnTo>
                    <a:pt x="2377" y="1011"/>
                  </a:lnTo>
                  <a:lnTo>
                    <a:pt x="2377" y="1024"/>
                  </a:lnTo>
                  <a:lnTo>
                    <a:pt x="2376" y="1037"/>
                  </a:lnTo>
                  <a:lnTo>
                    <a:pt x="2371" y="1062"/>
                  </a:lnTo>
                  <a:lnTo>
                    <a:pt x="2368" y="1074"/>
                  </a:lnTo>
                  <a:lnTo>
                    <a:pt x="2366" y="1085"/>
                  </a:lnTo>
                  <a:lnTo>
                    <a:pt x="2362" y="1097"/>
                  </a:lnTo>
                  <a:lnTo>
                    <a:pt x="2358" y="1109"/>
                  </a:lnTo>
                  <a:lnTo>
                    <a:pt x="2348" y="1130"/>
                  </a:lnTo>
                  <a:lnTo>
                    <a:pt x="2343" y="1141"/>
                  </a:lnTo>
                  <a:lnTo>
                    <a:pt x="2338" y="1151"/>
                  </a:lnTo>
                  <a:lnTo>
                    <a:pt x="2331" y="1160"/>
                  </a:lnTo>
                  <a:lnTo>
                    <a:pt x="2325" y="1169"/>
                  </a:lnTo>
                  <a:lnTo>
                    <a:pt x="2317" y="1178"/>
                  </a:lnTo>
                  <a:lnTo>
                    <a:pt x="2309" y="1187"/>
                  </a:lnTo>
                  <a:lnTo>
                    <a:pt x="2302" y="1194"/>
                  </a:lnTo>
                  <a:lnTo>
                    <a:pt x="2294" y="1202"/>
                  </a:lnTo>
                  <a:lnTo>
                    <a:pt x="2285" y="1208"/>
                  </a:lnTo>
                  <a:lnTo>
                    <a:pt x="2275" y="1215"/>
                  </a:lnTo>
                  <a:lnTo>
                    <a:pt x="2266" y="1220"/>
                  </a:lnTo>
                  <a:lnTo>
                    <a:pt x="2256" y="1226"/>
                  </a:lnTo>
                  <a:lnTo>
                    <a:pt x="2245" y="1230"/>
                  </a:lnTo>
                  <a:lnTo>
                    <a:pt x="2234" y="1235"/>
                  </a:lnTo>
                  <a:lnTo>
                    <a:pt x="2222" y="1238"/>
                  </a:lnTo>
                  <a:lnTo>
                    <a:pt x="2211" y="1242"/>
                  </a:lnTo>
                  <a:lnTo>
                    <a:pt x="2198" y="1244"/>
                  </a:lnTo>
                  <a:lnTo>
                    <a:pt x="2185" y="1246"/>
                  </a:lnTo>
                  <a:lnTo>
                    <a:pt x="2172" y="1247"/>
                  </a:lnTo>
                  <a:lnTo>
                    <a:pt x="2158" y="1247"/>
                  </a:lnTo>
                  <a:lnTo>
                    <a:pt x="2145" y="1247"/>
                  </a:lnTo>
                  <a:lnTo>
                    <a:pt x="2131" y="1246"/>
                  </a:lnTo>
                  <a:lnTo>
                    <a:pt x="2118" y="1244"/>
                  </a:lnTo>
                  <a:lnTo>
                    <a:pt x="2107" y="1242"/>
                  </a:lnTo>
                  <a:lnTo>
                    <a:pt x="2095" y="1238"/>
                  </a:lnTo>
                  <a:lnTo>
                    <a:pt x="2084" y="1235"/>
                  </a:lnTo>
                  <a:lnTo>
                    <a:pt x="2072" y="1230"/>
                  </a:lnTo>
                  <a:lnTo>
                    <a:pt x="2062" y="1226"/>
                  </a:lnTo>
                  <a:lnTo>
                    <a:pt x="2052" y="1220"/>
                  </a:lnTo>
                  <a:lnTo>
                    <a:pt x="2043" y="1215"/>
                  </a:lnTo>
                  <a:lnTo>
                    <a:pt x="2033" y="1208"/>
                  </a:lnTo>
                  <a:lnTo>
                    <a:pt x="2024" y="1202"/>
                  </a:lnTo>
                  <a:lnTo>
                    <a:pt x="2016" y="1194"/>
                  </a:lnTo>
                  <a:lnTo>
                    <a:pt x="2008" y="1187"/>
                  </a:lnTo>
                  <a:lnTo>
                    <a:pt x="2001" y="1178"/>
                  </a:lnTo>
                  <a:lnTo>
                    <a:pt x="1994" y="1169"/>
                  </a:lnTo>
                  <a:lnTo>
                    <a:pt x="1981" y="1151"/>
                  </a:lnTo>
                  <a:lnTo>
                    <a:pt x="1975" y="1141"/>
                  </a:lnTo>
                  <a:lnTo>
                    <a:pt x="1970" y="1130"/>
                  </a:lnTo>
                  <a:lnTo>
                    <a:pt x="1965" y="1120"/>
                  </a:lnTo>
                  <a:lnTo>
                    <a:pt x="1961" y="1109"/>
                  </a:lnTo>
                  <a:lnTo>
                    <a:pt x="1957" y="1097"/>
                  </a:lnTo>
                  <a:lnTo>
                    <a:pt x="1953" y="1085"/>
                  </a:lnTo>
                  <a:lnTo>
                    <a:pt x="1949" y="1074"/>
                  </a:lnTo>
                  <a:lnTo>
                    <a:pt x="1947" y="1062"/>
                  </a:lnTo>
                  <a:lnTo>
                    <a:pt x="1944" y="1050"/>
                  </a:lnTo>
                  <a:lnTo>
                    <a:pt x="1943" y="1037"/>
                  </a:lnTo>
                  <a:lnTo>
                    <a:pt x="1940" y="1011"/>
                  </a:lnTo>
                  <a:lnTo>
                    <a:pt x="1939" y="984"/>
                  </a:lnTo>
                  <a:close/>
                  <a:moveTo>
                    <a:pt x="337" y="51"/>
                  </a:moveTo>
                  <a:lnTo>
                    <a:pt x="340" y="45"/>
                  </a:lnTo>
                  <a:lnTo>
                    <a:pt x="343" y="38"/>
                  </a:lnTo>
                  <a:lnTo>
                    <a:pt x="349" y="28"/>
                  </a:lnTo>
                  <a:lnTo>
                    <a:pt x="353" y="23"/>
                  </a:lnTo>
                  <a:lnTo>
                    <a:pt x="355" y="19"/>
                  </a:lnTo>
                  <a:lnTo>
                    <a:pt x="363" y="12"/>
                  </a:lnTo>
                  <a:lnTo>
                    <a:pt x="372" y="6"/>
                  </a:lnTo>
                  <a:lnTo>
                    <a:pt x="381" y="2"/>
                  </a:lnTo>
                  <a:lnTo>
                    <a:pt x="390" y="1"/>
                  </a:lnTo>
                  <a:lnTo>
                    <a:pt x="395" y="0"/>
                  </a:lnTo>
                  <a:lnTo>
                    <a:pt x="400" y="0"/>
                  </a:lnTo>
                  <a:lnTo>
                    <a:pt x="407" y="0"/>
                  </a:lnTo>
                  <a:lnTo>
                    <a:pt x="413" y="1"/>
                  </a:lnTo>
                  <a:lnTo>
                    <a:pt x="418" y="2"/>
                  </a:lnTo>
                  <a:lnTo>
                    <a:pt x="425" y="5"/>
                  </a:lnTo>
                  <a:lnTo>
                    <a:pt x="430" y="7"/>
                  </a:lnTo>
                  <a:lnTo>
                    <a:pt x="433" y="10"/>
                  </a:lnTo>
                  <a:lnTo>
                    <a:pt x="439" y="14"/>
                  </a:lnTo>
                  <a:lnTo>
                    <a:pt x="442" y="18"/>
                  </a:lnTo>
                  <a:lnTo>
                    <a:pt x="446" y="21"/>
                  </a:lnTo>
                  <a:lnTo>
                    <a:pt x="449" y="25"/>
                  </a:lnTo>
                  <a:lnTo>
                    <a:pt x="451" y="30"/>
                  </a:lnTo>
                  <a:lnTo>
                    <a:pt x="454" y="36"/>
                  </a:lnTo>
                  <a:lnTo>
                    <a:pt x="455" y="42"/>
                  </a:lnTo>
                  <a:lnTo>
                    <a:pt x="457" y="47"/>
                  </a:lnTo>
                  <a:lnTo>
                    <a:pt x="458" y="52"/>
                  </a:lnTo>
                  <a:lnTo>
                    <a:pt x="458" y="59"/>
                  </a:lnTo>
                  <a:lnTo>
                    <a:pt x="458" y="70"/>
                  </a:lnTo>
                  <a:lnTo>
                    <a:pt x="455" y="80"/>
                  </a:lnTo>
                  <a:lnTo>
                    <a:pt x="454" y="86"/>
                  </a:lnTo>
                  <a:lnTo>
                    <a:pt x="451" y="92"/>
                  </a:lnTo>
                  <a:lnTo>
                    <a:pt x="446" y="105"/>
                  </a:lnTo>
                  <a:lnTo>
                    <a:pt x="286" y="482"/>
                  </a:lnTo>
                  <a:lnTo>
                    <a:pt x="282" y="489"/>
                  </a:lnTo>
                  <a:lnTo>
                    <a:pt x="278" y="497"/>
                  </a:lnTo>
                  <a:lnTo>
                    <a:pt x="273" y="505"/>
                  </a:lnTo>
                  <a:lnTo>
                    <a:pt x="267" y="511"/>
                  </a:lnTo>
                  <a:lnTo>
                    <a:pt x="259" y="516"/>
                  </a:lnTo>
                  <a:lnTo>
                    <a:pt x="255" y="518"/>
                  </a:lnTo>
                  <a:lnTo>
                    <a:pt x="250" y="520"/>
                  </a:lnTo>
                  <a:lnTo>
                    <a:pt x="241" y="523"/>
                  </a:lnTo>
                  <a:lnTo>
                    <a:pt x="235" y="523"/>
                  </a:lnTo>
                  <a:lnTo>
                    <a:pt x="230" y="523"/>
                  </a:lnTo>
                  <a:lnTo>
                    <a:pt x="223" y="523"/>
                  </a:lnTo>
                  <a:lnTo>
                    <a:pt x="218" y="523"/>
                  </a:lnTo>
                  <a:lnTo>
                    <a:pt x="213" y="521"/>
                  </a:lnTo>
                  <a:lnTo>
                    <a:pt x="208" y="520"/>
                  </a:lnTo>
                  <a:lnTo>
                    <a:pt x="203" y="518"/>
                  </a:lnTo>
                  <a:lnTo>
                    <a:pt x="199" y="516"/>
                  </a:lnTo>
                  <a:lnTo>
                    <a:pt x="191" y="511"/>
                  </a:lnTo>
                  <a:lnTo>
                    <a:pt x="186" y="505"/>
                  </a:lnTo>
                  <a:lnTo>
                    <a:pt x="180" y="497"/>
                  </a:lnTo>
                  <a:lnTo>
                    <a:pt x="176" y="489"/>
                  </a:lnTo>
                  <a:lnTo>
                    <a:pt x="172" y="482"/>
                  </a:lnTo>
                  <a:lnTo>
                    <a:pt x="12" y="105"/>
                  </a:lnTo>
                  <a:lnTo>
                    <a:pt x="7" y="92"/>
                  </a:lnTo>
                  <a:lnTo>
                    <a:pt x="3" y="80"/>
                  </a:lnTo>
                  <a:lnTo>
                    <a:pt x="2" y="70"/>
                  </a:lnTo>
                  <a:lnTo>
                    <a:pt x="0" y="59"/>
                  </a:lnTo>
                  <a:lnTo>
                    <a:pt x="0" y="52"/>
                  </a:lnTo>
                  <a:lnTo>
                    <a:pt x="2" y="47"/>
                  </a:lnTo>
                  <a:lnTo>
                    <a:pt x="3" y="42"/>
                  </a:lnTo>
                  <a:lnTo>
                    <a:pt x="4" y="36"/>
                  </a:lnTo>
                  <a:lnTo>
                    <a:pt x="7" y="30"/>
                  </a:lnTo>
                  <a:lnTo>
                    <a:pt x="9" y="25"/>
                  </a:lnTo>
                  <a:lnTo>
                    <a:pt x="13" y="21"/>
                  </a:lnTo>
                  <a:lnTo>
                    <a:pt x="16" y="18"/>
                  </a:lnTo>
                  <a:lnTo>
                    <a:pt x="25" y="10"/>
                  </a:lnTo>
                  <a:lnTo>
                    <a:pt x="30" y="7"/>
                  </a:lnTo>
                  <a:lnTo>
                    <a:pt x="35" y="5"/>
                  </a:lnTo>
                  <a:lnTo>
                    <a:pt x="40" y="2"/>
                  </a:lnTo>
                  <a:lnTo>
                    <a:pt x="47" y="1"/>
                  </a:lnTo>
                  <a:lnTo>
                    <a:pt x="53" y="0"/>
                  </a:lnTo>
                  <a:lnTo>
                    <a:pt x="59" y="0"/>
                  </a:lnTo>
                  <a:lnTo>
                    <a:pt x="68" y="1"/>
                  </a:lnTo>
                  <a:lnTo>
                    <a:pt x="79" y="2"/>
                  </a:lnTo>
                  <a:lnTo>
                    <a:pt x="82" y="5"/>
                  </a:lnTo>
                  <a:lnTo>
                    <a:pt x="86" y="6"/>
                  </a:lnTo>
                  <a:lnTo>
                    <a:pt x="95" y="12"/>
                  </a:lnTo>
                  <a:lnTo>
                    <a:pt x="103" y="19"/>
                  </a:lnTo>
                  <a:lnTo>
                    <a:pt x="107" y="23"/>
                  </a:lnTo>
                  <a:lnTo>
                    <a:pt x="109" y="28"/>
                  </a:lnTo>
                  <a:lnTo>
                    <a:pt x="116" y="38"/>
                  </a:lnTo>
                  <a:lnTo>
                    <a:pt x="121" y="51"/>
                  </a:lnTo>
                  <a:lnTo>
                    <a:pt x="230" y="332"/>
                  </a:lnTo>
                  <a:lnTo>
                    <a:pt x="337" y="51"/>
                  </a:lnTo>
                  <a:close/>
                  <a:moveTo>
                    <a:pt x="513" y="460"/>
                  </a:moveTo>
                  <a:lnTo>
                    <a:pt x="513" y="193"/>
                  </a:lnTo>
                  <a:lnTo>
                    <a:pt x="513" y="182"/>
                  </a:lnTo>
                  <a:lnTo>
                    <a:pt x="514" y="170"/>
                  </a:lnTo>
                  <a:lnTo>
                    <a:pt x="517" y="150"/>
                  </a:lnTo>
                  <a:lnTo>
                    <a:pt x="518" y="139"/>
                  </a:lnTo>
                  <a:lnTo>
                    <a:pt x="521" y="129"/>
                  </a:lnTo>
                  <a:lnTo>
                    <a:pt x="523" y="120"/>
                  </a:lnTo>
                  <a:lnTo>
                    <a:pt x="527" y="111"/>
                  </a:lnTo>
                  <a:lnTo>
                    <a:pt x="531" y="102"/>
                  </a:lnTo>
                  <a:lnTo>
                    <a:pt x="535" y="93"/>
                  </a:lnTo>
                  <a:lnTo>
                    <a:pt x="539" y="86"/>
                  </a:lnTo>
                  <a:lnTo>
                    <a:pt x="544" y="78"/>
                  </a:lnTo>
                  <a:lnTo>
                    <a:pt x="549" y="70"/>
                  </a:lnTo>
                  <a:lnTo>
                    <a:pt x="554" y="62"/>
                  </a:lnTo>
                  <a:lnTo>
                    <a:pt x="567" y="50"/>
                  </a:lnTo>
                  <a:lnTo>
                    <a:pt x="573" y="45"/>
                  </a:lnTo>
                  <a:lnTo>
                    <a:pt x="580" y="38"/>
                  </a:lnTo>
                  <a:lnTo>
                    <a:pt x="594" y="28"/>
                  </a:lnTo>
                  <a:lnTo>
                    <a:pt x="601" y="24"/>
                  </a:lnTo>
                  <a:lnTo>
                    <a:pt x="610" y="20"/>
                  </a:lnTo>
                  <a:lnTo>
                    <a:pt x="618" y="16"/>
                  </a:lnTo>
                  <a:lnTo>
                    <a:pt x="627" y="12"/>
                  </a:lnTo>
                  <a:lnTo>
                    <a:pt x="636" y="10"/>
                  </a:lnTo>
                  <a:lnTo>
                    <a:pt x="645" y="7"/>
                  </a:lnTo>
                  <a:lnTo>
                    <a:pt x="655" y="5"/>
                  </a:lnTo>
                  <a:lnTo>
                    <a:pt x="664" y="4"/>
                  </a:lnTo>
                  <a:lnTo>
                    <a:pt x="685" y="1"/>
                  </a:lnTo>
                  <a:lnTo>
                    <a:pt x="695" y="0"/>
                  </a:lnTo>
                  <a:lnTo>
                    <a:pt x="705" y="0"/>
                  </a:lnTo>
                  <a:lnTo>
                    <a:pt x="717" y="0"/>
                  </a:lnTo>
                  <a:lnTo>
                    <a:pt x="727" y="1"/>
                  </a:lnTo>
                  <a:lnTo>
                    <a:pt x="737" y="1"/>
                  </a:lnTo>
                  <a:lnTo>
                    <a:pt x="747" y="4"/>
                  </a:lnTo>
                  <a:lnTo>
                    <a:pt x="756" y="5"/>
                  </a:lnTo>
                  <a:lnTo>
                    <a:pt x="767" y="7"/>
                  </a:lnTo>
                  <a:lnTo>
                    <a:pt x="785" y="12"/>
                  </a:lnTo>
                  <a:lnTo>
                    <a:pt x="801" y="20"/>
                  </a:lnTo>
                  <a:lnTo>
                    <a:pt x="810" y="24"/>
                  </a:lnTo>
                  <a:lnTo>
                    <a:pt x="818" y="28"/>
                  </a:lnTo>
                  <a:lnTo>
                    <a:pt x="826" y="33"/>
                  </a:lnTo>
                  <a:lnTo>
                    <a:pt x="832" y="38"/>
                  </a:lnTo>
                  <a:lnTo>
                    <a:pt x="840" y="45"/>
                  </a:lnTo>
                  <a:lnTo>
                    <a:pt x="846" y="50"/>
                  </a:lnTo>
                  <a:lnTo>
                    <a:pt x="851" y="56"/>
                  </a:lnTo>
                  <a:lnTo>
                    <a:pt x="858" y="62"/>
                  </a:lnTo>
                  <a:lnTo>
                    <a:pt x="863" y="70"/>
                  </a:lnTo>
                  <a:lnTo>
                    <a:pt x="868" y="78"/>
                  </a:lnTo>
                  <a:lnTo>
                    <a:pt x="873" y="86"/>
                  </a:lnTo>
                  <a:lnTo>
                    <a:pt x="877" y="93"/>
                  </a:lnTo>
                  <a:lnTo>
                    <a:pt x="882" y="102"/>
                  </a:lnTo>
                  <a:lnTo>
                    <a:pt x="885" y="111"/>
                  </a:lnTo>
                  <a:lnTo>
                    <a:pt x="891" y="129"/>
                  </a:lnTo>
                  <a:lnTo>
                    <a:pt x="896" y="150"/>
                  </a:lnTo>
                  <a:lnTo>
                    <a:pt x="897" y="160"/>
                  </a:lnTo>
                  <a:lnTo>
                    <a:pt x="897" y="165"/>
                  </a:lnTo>
                  <a:lnTo>
                    <a:pt x="899" y="170"/>
                  </a:lnTo>
                  <a:lnTo>
                    <a:pt x="899" y="182"/>
                  </a:lnTo>
                  <a:lnTo>
                    <a:pt x="899" y="193"/>
                  </a:lnTo>
                  <a:lnTo>
                    <a:pt x="899" y="460"/>
                  </a:lnTo>
                  <a:lnTo>
                    <a:pt x="899" y="468"/>
                  </a:lnTo>
                  <a:lnTo>
                    <a:pt x="897" y="474"/>
                  </a:lnTo>
                  <a:lnTo>
                    <a:pt x="896" y="480"/>
                  </a:lnTo>
                  <a:lnTo>
                    <a:pt x="895" y="487"/>
                  </a:lnTo>
                  <a:lnTo>
                    <a:pt x="892" y="493"/>
                  </a:lnTo>
                  <a:lnTo>
                    <a:pt x="888" y="498"/>
                  </a:lnTo>
                  <a:lnTo>
                    <a:pt x="886" y="502"/>
                  </a:lnTo>
                  <a:lnTo>
                    <a:pt x="882" y="507"/>
                  </a:lnTo>
                  <a:lnTo>
                    <a:pt x="878" y="511"/>
                  </a:lnTo>
                  <a:lnTo>
                    <a:pt x="873" y="514"/>
                  </a:lnTo>
                  <a:lnTo>
                    <a:pt x="868" y="516"/>
                  </a:lnTo>
                  <a:lnTo>
                    <a:pt x="863" y="519"/>
                  </a:lnTo>
                  <a:lnTo>
                    <a:pt x="851" y="523"/>
                  </a:lnTo>
                  <a:lnTo>
                    <a:pt x="840" y="523"/>
                  </a:lnTo>
                  <a:lnTo>
                    <a:pt x="828" y="523"/>
                  </a:lnTo>
                  <a:lnTo>
                    <a:pt x="823" y="521"/>
                  </a:lnTo>
                  <a:lnTo>
                    <a:pt x="817" y="519"/>
                  </a:lnTo>
                  <a:lnTo>
                    <a:pt x="811" y="516"/>
                  </a:lnTo>
                  <a:lnTo>
                    <a:pt x="806" y="514"/>
                  </a:lnTo>
                  <a:lnTo>
                    <a:pt x="803" y="511"/>
                  </a:lnTo>
                  <a:lnTo>
                    <a:pt x="799" y="507"/>
                  </a:lnTo>
                  <a:lnTo>
                    <a:pt x="795" y="502"/>
                  </a:lnTo>
                  <a:lnTo>
                    <a:pt x="791" y="498"/>
                  </a:lnTo>
                  <a:lnTo>
                    <a:pt x="788" y="493"/>
                  </a:lnTo>
                  <a:lnTo>
                    <a:pt x="786" y="487"/>
                  </a:lnTo>
                  <a:lnTo>
                    <a:pt x="783" y="480"/>
                  </a:lnTo>
                  <a:lnTo>
                    <a:pt x="782" y="474"/>
                  </a:lnTo>
                  <a:lnTo>
                    <a:pt x="781" y="468"/>
                  </a:lnTo>
                  <a:lnTo>
                    <a:pt x="781" y="460"/>
                  </a:lnTo>
                  <a:lnTo>
                    <a:pt x="781" y="365"/>
                  </a:lnTo>
                  <a:lnTo>
                    <a:pt x="631" y="365"/>
                  </a:lnTo>
                  <a:lnTo>
                    <a:pt x="631" y="460"/>
                  </a:lnTo>
                  <a:lnTo>
                    <a:pt x="631" y="468"/>
                  </a:lnTo>
                  <a:lnTo>
                    <a:pt x="630" y="474"/>
                  </a:lnTo>
                  <a:lnTo>
                    <a:pt x="628" y="480"/>
                  </a:lnTo>
                  <a:lnTo>
                    <a:pt x="627" y="487"/>
                  </a:lnTo>
                  <a:lnTo>
                    <a:pt x="624" y="493"/>
                  </a:lnTo>
                  <a:lnTo>
                    <a:pt x="621" y="498"/>
                  </a:lnTo>
                  <a:lnTo>
                    <a:pt x="618" y="502"/>
                  </a:lnTo>
                  <a:lnTo>
                    <a:pt x="614" y="507"/>
                  </a:lnTo>
                  <a:lnTo>
                    <a:pt x="609" y="511"/>
                  </a:lnTo>
                  <a:lnTo>
                    <a:pt x="605" y="514"/>
                  </a:lnTo>
                  <a:lnTo>
                    <a:pt x="600" y="516"/>
                  </a:lnTo>
                  <a:lnTo>
                    <a:pt x="595" y="519"/>
                  </a:lnTo>
                  <a:lnTo>
                    <a:pt x="583" y="523"/>
                  </a:lnTo>
                  <a:lnTo>
                    <a:pt x="572" y="523"/>
                  </a:lnTo>
                  <a:lnTo>
                    <a:pt x="560" y="523"/>
                  </a:lnTo>
                  <a:lnTo>
                    <a:pt x="554" y="521"/>
                  </a:lnTo>
                  <a:lnTo>
                    <a:pt x="549" y="519"/>
                  </a:lnTo>
                  <a:lnTo>
                    <a:pt x="544" y="516"/>
                  </a:lnTo>
                  <a:lnTo>
                    <a:pt x="539" y="514"/>
                  </a:lnTo>
                  <a:lnTo>
                    <a:pt x="535" y="511"/>
                  </a:lnTo>
                  <a:lnTo>
                    <a:pt x="530" y="507"/>
                  </a:lnTo>
                  <a:lnTo>
                    <a:pt x="527" y="502"/>
                  </a:lnTo>
                  <a:lnTo>
                    <a:pt x="523" y="498"/>
                  </a:lnTo>
                  <a:lnTo>
                    <a:pt x="521" y="493"/>
                  </a:lnTo>
                  <a:lnTo>
                    <a:pt x="518" y="487"/>
                  </a:lnTo>
                  <a:lnTo>
                    <a:pt x="516" y="480"/>
                  </a:lnTo>
                  <a:lnTo>
                    <a:pt x="514" y="474"/>
                  </a:lnTo>
                  <a:lnTo>
                    <a:pt x="513" y="468"/>
                  </a:lnTo>
                  <a:lnTo>
                    <a:pt x="513" y="460"/>
                  </a:lnTo>
                  <a:close/>
                  <a:moveTo>
                    <a:pt x="781" y="259"/>
                  </a:moveTo>
                  <a:lnTo>
                    <a:pt x="781" y="220"/>
                  </a:lnTo>
                  <a:lnTo>
                    <a:pt x="781" y="197"/>
                  </a:lnTo>
                  <a:lnTo>
                    <a:pt x="779" y="186"/>
                  </a:lnTo>
                  <a:lnTo>
                    <a:pt x="778" y="175"/>
                  </a:lnTo>
                  <a:lnTo>
                    <a:pt x="776" y="165"/>
                  </a:lnTo>
                  <a:lnTo>
                    <a:pt x="774" y="156"/>
                  </a:lnTo>
                  <a:lnTo>
                    <a:pt x="770" y="147"/>
                  </a:lnTo>
                  <a:lnTo>
                    <a:pt x="767" y="139"/>
                  </a:lnTo>
                  <a:lnTo>
                    <a:pt x="763" y="132"/>
                  </a:lnTo>
                  <a:lnTo>
                    <a:pt x="758" y="125"/>
                  </a:lnTo>
                  <a:lnTo>
                    <a:pt x="751" y="120"/>
                  </a:lnTo>
                  <a:lnTo>
                    <a:pt x="744" y="116"/>
                  </a:lnTo>
                  <a:lnTo>
                    <a:pt x="736" y="112"/>
                  </a:lnTo>
                  <a:lnTo>
                    <a:pt x="727" y="110"/>
                  </a:lnTo>
                  <a:lnTo>
                    <a:pt x="717" y="109"/>
                  </a:lnTo>
                  <a:lnTo>
                    <a:pt x="705" y="107"/>
                  </a:lnTo>
                  <a:lnTo>
                    <a:pt x="695" y="109"/>
                  </a:lnTo>
                  <a:lnTo>
                    <a:pt x="685" y="110"/>
                  </a:lnTo>
                  <a:lnTo>
                    <a:pt x="676" y="112"/>
                  </a:lnTo>
                  <a:lnTo>
                    <a:pt x="668" y="116"/>
                  </a:lnTo>
                  <a:lnTo>
                    <a:pt x="662" y="120"/>
                  </a:lnTo>
                  <a:lnTo>
                    <a:pt x="655" y="125"/>
                  </a:lnTo>
                  <a:lnTo>
                    <a:pt x="650" y="132"/>
                  </a:lnTo>
                  <a:lnTo>
                    <a:pt x="645" y="139"/>
                  </a:lnTo>
                  <a:lnTo>
                    <a:pt x="641" y="147"/>
                  </a:lnTo>
                  <a:lnTo>
                    <a:pt x="639" y="156"/>
                  </a:lnTo>
                  <a:lnTo>
                    <a:pt x="636" y="165"/>
                  </a:lnTo>
                  <a:lnTo>
                    <a:pt x="635" y="175"/>
                  </a:lnTo>
                  <a:lnTo>
                    <a:pt x="632" y="186"/>
                  </a:lnTo>
                  <a:lnTo>
                    <a:pt x="632" y="197"/>
                  </a:lnTo>
                  <a:lnTo>
                    <a:pt x="631" y="209"/>
                  </a:lnTo>
                  <a:lnTo>
                    <a:pt x="631" y="220"/>
                  </a:lnTo>
                  <a:lnTo>
                    <a:pt x="631" y="259"/>
                  </a:lnTo>
                  <a:lnTo>
                    <a:pt x="781" y="259"/>
                  </a:lnTo>
                  <a:close/>
                  <a:moveTo>
                    <a:pt x="1004" y="460"/>
                  </a:moveTo>
                  <a:lnTo>
                    <a:pt x="1004" y="193"/>
                  </a:lnTo>
                  <a:lnTo>
                    <a:pt x="1005" y="182"/>
                  </a:lnTo>
                  <a:lnTo>
                    <a:pt x="1005" y="170"/>
                  </a:lnTo>
                  <a:lnTo>
                    <a:pt x="1008" y="150"/>
                  </a:lnTo>
                  <a:lnTo>
                    <a:pt x="1010" y="139"/>
                  </a:lnTo>
                  <a:lnTo>
                    <a:pt x="1013" y="129"/>
                  </a:lnTo>
                  <a:lnTo>
                    <a:pt x="1015" y="120"/>
                  </a:lnTo>
                  <a:lnTo>
                    <a:pt x="1018" y="111"/>
                  </a:lnTo>
                  <a:lnTo>
                    <a:pt x="1022" y="102"/>
                  </a:lnTo>
                  <a:lnTo>
                    <a:pt x="1025" y="93"/>
                  </a:lnTo>
                  <a:lnTo>
                    <a:pt x="1031" y="86"/>
                  </a:lnTo>
                  <a:lnTo>
                    <a:pt x="1034" y="78"/>
                  </a:lnTo>
                  <a:lnTo>
                    <a:pt x="1040" y="70"/>
                  </a:lnTo>
                  <a:lnTo>
                    <a:pt x="1046" y="62"/>
                  </a:lnTo>
                  <a:lnTo>
                    <a:pt x="1057" y="50"/>
                  </a:lnTo>
                  <a:lnTo>
                    <a:pt x="1064" y="45"/>
                  </a:lnTo>
                  <a:lnTo>
                    <a:pt x="1070" y="38"/>
                  </a:lnTo>
                  <a:lnTo>
                    <a:pt x="1086" y="28"/>
                  </a:lnTo>
                  <a:lnTo>
                    <a:pt x="1093" y="24"/>
                  </a:lnTo>
                  <a:lnTo>
                    <a:pt x="1101" y="20"/>
                  </a:lnTo>
                  <a:lnTo>
                    <a:pt x="1110" y="16"/>
                  </a:lnTo>
                  <a:lnTo>
                    <a:pt x="1119" y="12"/>
                  </a:lnTo>
                  <a:lnTo>
                    <a:pt x="1128" y="10"/>
                  </a:lnTo>
                  <a:lnTo>
                    <a:pt x="1137" y="7"/>
                  </a:lnTo>
                  <a:lnTo>
                    <a:pt x="1146" y="5"/>
                  </a:lnTo>
                  <a:lnTo>
                    <a:pt x="1156" y="4"/>
                  </a:lnTo>
                  <a:lnTo>
                    <a:pt x="1175" y="1"/>
                  </a:lnTo>
                  <a:lnTo>
                    <a:pt x="1187" y="0"/>
                  </a:lnTo>
                  <a:lnTo>
                    <a:pt x="1197" y="0"/>
                  </a:lnTo>
                  <a:lnTo>
                    <a:pt x="1207" y="0"/>
                  </a:lnTo>
                  <a:lnTo>
                    <a:pt x="1218" y="1"/>
                  </a:lnTo>
                  <a:lnTo>
                    <a:pt x="1228" y="1"/>
                  </a:lnTo>
                  <a:lnTo>
                    <a:pt x="1238" y="4"/>
                  </a:lnTo>
                  <a:lnTo>
                    <a:pt x="1248" y="5"/>
                  </a:lnTo>
                  <a:lnTo>
                    <a:pt x="1257" y="7"/>
                  </a:lnTo>
                  <a:lnTo>
                    <a:pt x="1275" y="12"/>
                  </a:lnTo>
                  <a:lnTo>
                    <a:pt x="1293" y="20"/>
                  </a:lnTo>
                  <a:lnTo>
                    <a:pt x="1301" y="24"/>
                  </a:lnTo>
                  <a:lnTo>
                    <a:pt x="1309" y="28"/>
                  </a:lnTo>
                  <a:lnTo>
                    <a:pt x="1316" y="33"/>
                  </a:lnTo>
                  <a:lnTo>
                    <a:pt x="1324" y="38"/>
                  </a:lnTo>
                  <a:lnTo>
                    <a:pt x="1330" y="45"/>
                  </a:lnTo>
                  <a:lnTo>
                    <a:pt x="1337" y="50"/>
                  </a:lnTo>
                  <a:lnTo>
                    <a:pt x="1343" y="56"/>
                  </a:lnTo>
                  <a:lnTo>
                    <a:pt x="1350" y="62"/>
                  </a:lnTo>
                  <a:lnTo>
                    <a:pt x="1355" y="70"/>
                  </a:lnTo>
                  <a:lnTo>
                    <a:pt x="1360" y="78"/>
                  </a:lnTo>
                  <a:lnTo>
                    <a:pt x="1365" y="86"/>
                  </a:lnTo>
                  <a:lnTo>
                    <a:pt x="1369" y="93"/>
                  </a:lnTo>
                  <a:lnTo>
                    <a:pt x="1373" y="102"/>
                  </a:lnTo>
                  <a:lnTo>
                    <a:pt x="1377" y="111"/>
                  </a:lnTo>
                  <a:lnTo>
                    <a:pt x="1383" y="129"/>
                  </a:lnTo>
                  <a:lnTo>
                    <a:pt x="1387" y="150"/>
                  </a:lnTo>
                  <a:lnTo>
                    <a:pt x="1388" y="160"/>
                  </a:lnTo>
                  <a:lnTo>
                    <a:pt x="1389" y="165"/>
                  </a:lnTo>
                  <a:lnTo>
                    <a:pt x="1389" y="170"/>
                  </a:lnTo>
                  <a:lnTo>
                    <a:pt x="1391" y="182"/>
                  </a:lnTo>
                  <a:lnTo>
                    <a:pt x="1391" y="193"/>
                  </a:lnTo>
                  <a:lnTo>
                    <a:pt x="1391" y="460"/>
                  </a:lnTo>
                  <a:lnTo>
                    <a:pt x="1391" y="468"/>
                  </a:lnTo>
                  <a:lnTo>
                    <a:pt x="1389" y="474"/>
                  </a:lnTo>
                  <a:lnTo>
                    <a:pt x="1388" y="480"/>
                  </a:lnTo>
                  <a:lnTo>
                    <a:pt x="1386" y="487"/>
                  </a:lnTo>
                  <a:lnTo>
                    <a:pt x="1383" y="493"/>
                  </a:lnTo>
                  <a:lnTo>
                    <a:pt x="1380" y="498"/>
                  </a:lnTo>
                  <a:lnTo>
                    <a:pt x="1377" y="502"/>
                  </a:lnTo>
                  <a:lnTo>
                    <a:pt x="1373" y="507"/>
                  </a:lnTo>
                  <a:lnTo>
                    <a:pt x="1369" y="511"/>
                  </a:lnTo>
                  <a:lnTo>
                    <a:pt x="1364" y="514"/>
                  </a:lnTo>
                  <a:lnTo>
                    <a:pt x="1360" y="516"/>
                  </a:lnTo>
                  <a:lnTo>
                    <a:pt x="1355" y="519"/>
                  </a:lnTo>
                  <a:lnTo>
                    <a:pt x="1343" y="523"/>
                  </a:lnTo>
                  <a:lnTo>
                    <a:pt x="1332" y="523"/>
                  </a:lnTo>
                  <a:lnTo>
                    <a:pt x="1319" y="523"/>
                  </a:lnTo>
                  <a:lnTo>
                    <a:pt x="1314" y="521"/>
                  </a:lnTo>
                  <a:lnTo>
                    <a:pt x="1309" y="519"/>
                  </a:lnTo>
                  <a:lnTo>
                    <a:pt x="1304" y="516"/>
                  </a:lnTo>
                  <a:lnTo>
                    <a:pt x="1298" y="514"/>
                  </a:lnTo>
                  <a:lnTo>
                    <a:pt x="1293" y="511"/>
                  </a:lnTo>
                  <a:lnTo>
                    <a:pt x="1289" y="507"/>
                  </a:lnTo>
                  <a:lnTo>
                    <a:pt x="1286" y="502"/>
                  </a:lnTo>
                  <a:lnTo>
                    <a:pt x="1283" y="498"/>
                  </a:lnTo>
                  <a:lnTo>
                    <a:pt x="1279" y="493"/>
                  </a:lnTo>
                  <a:lnTo>
                    <a:pt x="1277" y="487"/>
                  </a:lnTo>
                  <a:lnTo>
                    <a:pt x="1275" y="480"/>
                  </a:lnTo>
                  <a:lnTo>
                    <a:pt x="1274" y="474"/>
                  </a:lnTo>
                  <a:lnTo>
                    <a:pt x="1273" y="468"/>
                  </a:lnTo>
                  <a:lnTo>
                    <a:pt x="1273" y="460"/>
                  </a:lnTo>
                  <a:lnTo>
                    <a:pt x="1273" y="365"/>
                  </a:lnTo>
                  <a:lnTo>
                    <a:pt x="1123" y="365"/>
                  </a:lnTo>
                  <a:lnTo>
                    <a:pt x="1123" y="460"/>
                  </a:lnTo>
                  <a:lnTo>
                    <a:pt x="1122" y="468"/>
                  </a:lnTo>
                  <a:lnTo>
                    <a:pt x="1122" y="474"/>
                  </a:lnTo>
                  <a:lnTo>
                    <a:pt x="1120" y="480"/>
                  </a:lnTo>
                  <a:lnTo>
                    <a:pt x="1118" y="487"/>
                  </a:lnTo>
                  <a:lnTo>
                    <a:pt x="1115" y="493"/>
                  </a:lnTo>
                  <a:lnTo>
                    <a:pt x="1113" y="498"/>
                  </a:lnTo>
                  <a:lnTo>
                    <a:pt x="1109" y="502"/>
                  </a:lnTo>
                  <a:lnTo>
                    <a:pt x="1105" y="507"/>
                  </a:lnTo>
                  <a:lnTo>
                    <a:pt x="1101" y="511"/>
                  </a:lnTo>
                  <a:lnTo>
                    <a:pt x="1096" y="514"/>
                  </a:lnTo>
                  <a:lnTo>
                    <a:pt x="1092" y="516"/>
                  </a:lnTo>
                  <a:lnTo>
                    <a:pt x="1087" y="519"/>
                  </a:lnTo>
                  <a:lnTo>
                    <a:pt x="1075" y="523"/>
                  </a:lnTo>
                  <a:lnTo>
                    <a:pt x="1064" y="523"/>
                  </a:lnTo>
                  <a:lnTo>
                    <a:pt x="1051" y="523"/>
                  </a:lnTo>
                  <a:lnTo>
                    <a:pt x="1046" y="521"/>
                  </a:lnTo>
                  <a:lnTo>
                    <a:pt x="1041" y="519"/>
                  </a:lnTo>
                  <a:lnTo>
                    <a:pt x="1036" y="516"/>
                  </a:lnTo>
                  <a:lnTo>
                    <a:pt x="1031" y="514"/>
                  </a:lnTo>
                  <a:lnTo>
                    <a:pt x="1025" y="511"/>
                  </a:lnTo>
                  <a:lnTo>
                    <a:pt x="1022" y="507"/>
                  </a:lnTo>
                  <a:lnTo>
                    <a:pt x="1018" y="502"/>
                  </a:lnTo>
                  <a:lnTo>
                    <a:pt x="1014" y="498"/>
                  </a:lnTo>
                  <a:lnTo>
                    <a:pt x="1011" y="493"/>
                  </a:lnTo>
                  <a:lnTo>
                    <a:pt x="1009" y="487"/>
                  </a:lnTo>
                  <a:lnTo>
                    <a:pt x="1008" y="480"/>
                  </a:lnTo>
                  <a:lnTo>
                    <a:pt x="1005" y="474"/>
                  </a:lnTo>
                  <a:lnTo>
                    <a:pt x="1005" y="468"/>
                  </a:lnTo>
                  <a:lnTo>
                    <a:pt x="1004" y="460"/>
                  </a:lnTo>
                  <a:close/>
                  <a:moveTo>
                    <a:pt x="1273" y="259"/>
                  </a:moveTo>
                  <a:lnTo>
                    <a:pt x="1273" y="220"/>
                  </a:lnTo>
                  <a:lnTo>
                    <a:pt x="1271" y="197"/>
                  </a:lnTo>
                  <a:lnTo>
                    <a:pt x="1270" y="186"/>
                  </a:lnTo>
                  <a:lnTo>
                    <a:pt x="1269" y="175"/>
                  </a:lnTo>
                  <a:lnTo>
                    <a:pt x="1268" y="165"/>
                  </a:lnTo>
                  <a:lnTo>
                    <a:pt x="1265" y="156"/>
                  </a:lnTo>
                  <a:lnTo>
                    <a:pt x="1263" y="147"/>
                  </a:lnTo>
                  <a:lnTo>
                    <a:pt x="1259" y="139"/>
                  </a:lnTo>
                  <a:lnTo>
                    <a:pt x="1254" y="132"/>
                  </a:lnTo>
                  <a:lnTo>
                    <a:pt x="1248" y="125"/>
                  </a:lnTo>
                  <a:lnTo>
                    <a:pt x="1242" y="120"/>
                  </a:lnTo>
                  <a:lnTo>
                    <a:pt x="1236" y="116"/>
                  </a:lnTo>
                  <a:lnTo>
                    <a:pt x="1228" y="112"/>
                  </a:lnTo>
                  <a:lnTo>
                    <a:pt x="1219" y="110"/>
                  </a:lnTo>
                  <a:lnTo>
                    <a:pt x="1209" y="109"/>
                  </a:lnTo>
                  <a:lnTo>
                    <a:pt x="1197" y="107"/>
                  </a:lnTo>
                  <a:lnTo>
                    <a:pt x="1186" y="109"/>
                  </a:lnTo>
                  <a:lnTo>
                    <a:pt x="1177" y="110"/>
                  </a:lnTo>
                  <a:lnTo>
                    <a:pt x="1168" y="112"/>
                  </a:lnTo>
                  <a:lnTo>
                    <a:pt x="1160" y="116"/>
                  </a:lnTo>
                  <a:lnTo>
                    <a:pt x="1152" y="120"/>
                  </a:lnTo>
                  <a:lnTo>
                    <a:pt x="1147" y="125"/>
                  </a:lnTo>
                  <a:lnTo>
                    <a:pt x="1141" y="132"/>
                  </a:lnTo>
                  <a:lnTo>
                    <a:pt x="1137" y="139"/>
                  </a:lnTo>
                  <a:lnTo>
                    <a:pt x="1133" y="147"/>
                  </a:lnTo>
                  <a:lnTo>
                    <a:pt x="1131" y="156"/>
                  </a:lnTo>
                  <a:lnTo>
                    <a:pt x="1128" y="165"/>
                  </a:lnTo>
                  <a:lnTo>
                    <a:pt x="1125" y="175"/>
                  </a:lnTo>
                  <a:lnTo>
                    <a:pt x="1124" y="186"/>
                  </a:lnTo>
                  <a:lnTo>
                    <a:pt x="1123" y="197"/>
                  </a:lnTo>
                  <a:lnTo>
                    <a:pt x="1123" y="209"/>
                  </a:lnTo>
                  <a:lnTo>
                    <a:pt x="1123" y="220"/>
                  </a:lnTo>
                  <a:lnTo>
                    <a:pt x="1123" y="259"/>
                  </a:lnTo>
                  <a:lnTo>
                    <a:pt x="1273" y="259"/>
                  </a:lnTo>
                  <a:close/>
                  <a:moveTo>
                    <a:pt x="1538" y="487"/>
                  </a:moveTo>
                  <a:lnTo>
                    <a:pt x="1526" y="480"/>
                  </a:lnTo>
                  <a:lnTo>
                    <a:pt x="1516" y="474"/>
                  </a:lnTo>
                  <a:lnTo>
                    <a:pt x="1512" y="470"/>
                  </a:lnTo>
                  <a:lnTo>
                    <a:pt x="1507" y="466"/>
                  </a:lnTo>
                  <a:lnTo>
                    <a:pt x="1500" y="457"/>
                  </a:lnTo>
                  <a:lnTo>
                    <a:pt x="1492" y="448"/>
                  </a:lnTo>
                  <a:lnTo>
                    <a:pt x="1487" y="438"/>
                  </a:lnTo>
                  <a:lnTo>
                    <a:pt x="1484" y="433"/>
                  </a:lnTo>
                  <a:lnTo>
                    <a:pt x="1483" y="428"/>
                  </a:lnTo>
                  <a:lnTo>
                    <a:pt x="1483" y="421"/>
                  </a:lnTo>
                  <a:lnTo>
                    <a:pt x="1482" y="415"/>
                  </a:lnTo>
                  <a:lnTo>
                    <a:pt x="1483" y="409"/>
                  </a:lnTo>
                  <a:lnTo>
                    <a:pt x="1483" y="403"/>
                  </a:lnTo>
                  <a:lnTo>
                    <a:pt x="1484" y="398"/>
                  </a:lnTo>
                  <a:lnTo>
                    <a:pt x="1487" y="393"/>
                  </a:lnTo>
                  <a:lnTo>
                    <a:pt x="1489" y="388"/>
                  </a:lnTo>
                  <a:lnTo>
                    <a:pt x="1492" y="383"/>
                  </a:lnTo>
                  <a:lnTo>
                    <a:pt x="1496" y="379"/>
                  </a:lnTo>
                  <a:lnTo>
                    <a:pt x="1498" y="375"/>
                  </a:lnTo>
                  <a:lnTo>
                    <a:pt x="1503" y="371"/>
                  </a:lnTo>
                  <a:lnTo>
                    <a:pt x="1507" y="369"/>
                  </a:lnTo>
                  <a:lnTo>
                    <a:pt x="1517" y="364"/>
                  </a:lnTo>
                  <a:lnTo>
                    <a:pt x="1528" y="361"/>
                  </a:lnTo>
                  <a:lnTo>
                    <a:pt x="1539" y="360"/>
                  </a:lnTo>
                  <a:lnTo>
                    <a:pt x="1547" y="360"/>
                  </a:lnTo>
                  <a:lnTo>
                    <a:pt x="1555" y="361"/>
                  </a:lnTo>
                  <a:lnTo>
                    <a:pt x="1561" y="364"/>
                  </a:lnTo>
                  <a:lnTo>
                    <a:pt x="1567" y="366"/>
                  </a:lnTo>
                  <a:lnTo>
                    <a:pt x="1574" y="370"/>
                  </a:lnTo>
                  <a:lnTo>
                    <a:pt x="1580" y="373"/>
                  </a:lnTo>
                  <a:lnTo>
                    <a:pt x="1591" y="380"/>
                  </a:lnTo>
                  <a:lnTo>
                    <a:pt x="1601" y="388"/>
                  </a:lnTo>
                  <a:lnTo>
                    <a:pt x="1612" y="393"/>
                  </a:lnTo>
                  <a:lnTo>
                    <a:pt x="1624" y="400"/>
                  </a:lnTo>
                  <a:lnTo>
                    <a:pt x="1637" y="403"/>
                  </a:lnTo>
                  <a:lnTo>
                    <a:pt x="1649" y="407"/>
                  </a:lnTo>
                  <a:lnTo>
                    <a:pt x="1662" y="410"/>
                  </a:lnTo>
                  <a:lnTo>
                    <a:pt x="1676" y="411"/>
                  </a:lnTo>
                  <a:lnTo>
                    <a:pt x="1692" y="411"/>
                  </a:lnTo>
                  <a:lnTo>
                    <a:pt x="1708" y="411"/>
                  </a:lnTo>
                  <a:lnTo>
                    <a:pt x="1724" y="409"/>
                  </a:lnTo>
                  <a:lnTo>
                    <a:pt x="1731" y="407"/>
                  </a:lnTo>
                  <a:lnTo>
                    <a:pt x="1737" y="405"/>
                  </a:lnTo>
                  <a:lnTo>
                    <a:pt x="1748" y="400"/>
                  </a:lnTo>
                  <a:lnTo>
                    <a:pt x="1757" y="393"/>
                  </a:lnTo>
                  <a:lnTo>
                    <a:pt x="1761" y="389"/>
                  </a:lnTo>
                  <a:lnTo>
                    <a:pt x="1763" y="386"/>
                  </a:lnTo>
                  <a:lnTo>
                    <a:pt x="1766" y="382"/>
                  </a:lnTo>
                  <a:lnTo>
                    <a:pt x="1767" y="377"/>
                  </a:lnTo>
                  <a:lnTo>
                    <a:pt x="1769" y="373"/>
                  </a:lnTo>
                  <a:lnTo>
                    <a:pt x="1769" y="368"/>
                  </a:lnTo>
                  <a:lnTo>
                    <a:pt x="1769" y="361"/>
                  </a:lnTo>
                  <a:lnTo>
                    <a:pt x="1767" y="356"/>
                  </a:lnTo>
                  <a:lnTo>
                    <a:pt x="1765" y="351"/>
                  </a:lnTo>
                  <a:lnTo>
                    <a:pt x="1762" y="347"/>
                  </a:lnTo>
                  <a:lnTo>
                    <a:pt x="1757" y="343"/>
                  </a:lnTo>
                  <a:lnTo>
                    <a:pt x="1753" y="339"/>
                  </a:lnTo>
                  <a:lnTo>
                    <a:pt x="1747" y="336"/>
                  </a:lnTo>
                  <a:lnTo>
                    <a:pt x="1742" y="333"/>
                  </a:lnTo>
                  <a:lnTo>
                    <a:pt x="1726" y="328"/>
                  </a:lnTo>
                  <a:lnTo>
                    <a:pt x="1710" y="323"/>
                  </a:lnTo>
                  <a:lnTo>
                    <a:pt x="1669" y="314"/>
                  </a:lnTo>
                  <a:lnTo>
                    <a:pt x="1651" y="310"/>
                  </a:lnTo>
                  <a:lnTo>
                    <a:pt x="1634" y="306"/>
                  </a:lnTo>
                  <a:lnTo>
                    <a:pt x="1617" y="302"/>
                  </a:lnTo>
                  <a:lnTo>
                    <a:pt x="1601" y="296"/>
                  </a:lnTo>
                  <a:lnTo>
                    <a:pt x="1585" y="291"/>
                  </a:lnTo>
                  <a:lnTo>
                    <a:pt x="1570" y="283"/>
                  </a:lnTo>
                  <a:lnTo>
                    <a:pt x="1556" y="275"/>
                  </a:lnTo>
                  <a:lnTo>
                    <a:pt x="1550" y="271"/>
                  </a:lnTo>
                  <a:lnTo>
                    <a:pt x="1542" y="266"/>
                  </a:lnTo>
                  <a:lnTo>
                    <a:pt x="1537" y="262"/>
                  </a:lnTo>
                  <a:lnTo>
                    <a:pt x="1530" y="257"/>
                  </a:lnTo>
                  <a:lnTo>
                    <a:pt x="1519" y="247"/>
                  </a:lnTo>
                  <a:lnTo>
                    <a:pt x="1515" y="241"/>
                  </a:lnTo>
                  <a:lnTo>
                    <a:pt x="1510" y="236"/>
                  </a:lnTo>
                  <a:lnTo>
                    <a:pt x="1506" y="229"/>
                  </a:lnTo>
                  <a:lnTo>
                    <a:pt x="1502" y="221"/>
                  </a:lnTo>
                  <a:lnTo>
                    <a:pt x="1498" y="215"/>
                  </a:lnTo>
                  <a:lnTo>
                    <a:pt x="1496" y="207"/>
                  </a:lnTo>
                  <a:lnTo>
                    <a:pt x="1492" y="201"/>
                  </a:lnTo>
                  <a:lnTo>
                    <a:pt x="1491" y="192"/>
                  </a:lnTo>
                  <a:lnTo>
                    <a:pt x="1488" y="184"/>
                  </a:lnTo>
                  <a:lnTo>
                    <a:pt x="1487" y="175"/>
                  </a:lnTo>
                  <a:lnTo>
                    <a:pt x="1487" y="166"/>
                  </a:lnTo>
                  <a:lnTo>
                    <a:pt x="1487" y="157"/>
                  </a:lnTo>
                  <a:lnTo>
                    <a:pt x="1487" y="147"/>
                  </a:lnTo>
                  <a:lnTo>
                    <a:pt x="1488" y="137"/>
                  </a:lnTo>
                  <a:lnTo>
                    <a:pt x="1489" y="128"/>
                  </a:lnTo>
                  <a:lnTo>
                    <a:pt x="1491" y="119"/>
                  </a:lnTo>
                  <a:lnTo>
                    <a:pt x="1493" y="110"/>
                  </a:lnTo>
                  <a:lnTo>
                    <a:pt x="1496" y="102"/>
                  </a:lnTo>
                  <a:lnTo>
                    <a:pt x="1500" y="93"/>
                  </a:lnTo>
                  <a:lnTo>
                    <a:pt x="1503" y="86"/>
                  </a:lnTo>
                  <a:lnTo>
                    <a:pt x="1507" y="79"/>
                  </a:lnTo>
                  <a:lnTo>
                    <a:pt x="1512" y="71"/>
                  </a:lnTo>
                  <a:lnTo>
                    <a:pt x="1517" y="65"/>
                  </a:lnTo>
                  <a:lnTo>
                    <a:pt x="1523" y="59"/>
                  </a:lnTo>
                  <a:lnTo>
                    <a:pt x="1529" y="54"/>
                  </a:lnTo>
                  <a:lnTo>
                    <a:pt x="1535" y="47"/>
                  </a:lnTo>
                  <a:lnTo>
                    <a:pt x="1542" y="42"/>
                  </a:lnTo>
                  <a:lnTo>
                    <a:pt x="1548" y="37"/>
                  </a:lnTo>
                  <a:lnTo>
                    <a:pt x="1564" y="28"/>
                  </a:lnTo>
                  <a:lnTo>
                    <a:pt x="1571" y="24"/>
                  </a:lnTo>
                  <a:lnTo>
                    <a:pt x="1579" y="20"/>
                  </a:lnTo>
                  <a:lnTo>
                    <a:pt x="1596" y="14"/>
                  </a:lnTo>
                  <a:lnTo>
                    <a:pt x="1614" y="9"/>
                  </a:lnTo>
                  <a:lnTo>
                    <a:pt x="1632" y="5"/>
                  </a:lnTo>
                  <a:lnTo>
                    <a:pt x="1642" y="4"/>
                  </a:lnTo>
                  <a:lnTo>
                    <a:pt x="1651" y="2"/>
                  </a:lnTo>
                  <a:lnTo>
                    <a:pt x="1670" y="1"/>
                  </a:lnTo>
                  <a:lnTo>
                    <a:pt x="1690" y="0"/>
                  </a:lnTo>
                  <a:lnTo>
                    <a:pt x="1710" y="1"/>
                  </a:lnTo>
                  <a:lnTo>
                    <a:pt x="1719" y="1"/>
                  </a:lnTo>
                  <a:lnTo>
                    <a:pt x="1728" y="2"/>
                  </a:lnTo>
                  <a:lnTo>
                    <a:pt x="1737" y="4"/>
                  </a:lnTo>
                  <a:lnTo>
                    <a:pt x="1746" y="5"/>
                  </a:lnTo>
                  <a:lnTo>
                    <a:pt x="1762" y="9"/>
                  </a:lnTo>
                  <a:lnTo>
                    <a:pt x="1778" y="12"/>
                  </a:lnTo>
                  <a:lnTo>
                    <a:pt x="1792" y="18"/>
                  </a:lnTo>
                  <a:lnTo>
                    <a:pt x="1804" y="23"/>
                  </a:lnTo>
                  <a:lnTo>
                    <a:pt x="1817" y="29"/>
                  </a:lnTo>
                  <a:lnTo>
                    <a:pt x="1830" y="37"/>
                  </a:lnTo>
                  <a:lnTo>
                    <a:pt x="1842" y="45"/>
                  </a:lnTo>
                  <a:lnTo>
                    <a:pt x="1852" y="52"/>
                  </a:lnTo>
                  <a:lnTo>
                    <a:pt x="1861" y="60"/>
                  </a:lnTo>
                  <a:lnTo>
                    <a:pt x="1867" y="70"/>
                  </a:lnTo>
                  <a:lnTo>
                    <a:pt x="1870" y="74"/>
                  </a:lnTo>
                  <a:lnTo>
                    <a:pt x="1872" y="79"/>
                  </a:lnTo>
                  <a:lnTo>
                    <a:pt x="1875" y="91"/>
                  </a:lnTo>
                  <a:lnTo>
                    <a:pt x="1876" y="102"/>
                  </a:lnTo>
                  <a:lnTo>
                    <a:pt x="1875" y="107"/>
                  </a:lnTo>
                  <a:lnTo>
                    <a:pt x="1875" y="114"/>
                  </a:lnTo>
                  <a:lnTo>
                    <a:pt x="1874" y="119"/>
                  </a:lnTo>
                  <a:lnTo>
                    <a:pt x="1872" y="124"/>
                  </a:lnTo>
                  <a:lnTo>
                    <a:pt x="1870" y="129"/>
                  </a:lnTo>
                  <a:lnTo>
                    <a:pt x="1867" y="134"/>
                  </a:lnTo>
                  <a:lnTo>
                    <a:pt x="1861" y="142"/>
                  </a:lnTo>
                  <a:lnTo>
                    <a:pt x="1853" y="148"/>
                  </a:lnTo>
                  <a:lnTo>
                    <a:pt x="1849" y="151"/>
                  </a:lnTo>
                  <a:lnTo>
                    <a:pt x="1844" y="152"/>
                  </a:lnTo>
                  <a:lnTo>
                    <a:pt x="1840" y="155"/>
                  </a:lnTo>
                  <a:lnTo>
                    <a:pt x="1835" y="156"/>
                  </a:lnTo>
                  <a:lnTo>
                    <a:pt x="1825" y="156"/>
                  </a:lnTo>
                  <a:lnTo>
                    <a:pt x="1819" y="156"/>
                  </a:lnTo>
                  <a:lnTo>
                    <a:pt x="1811" y="155"/>
                  </a:lnTo>
                  <a:lnTo>
                    <a:pt x="1804" y="153"/>
                  </a:lnTo>
                  <a:lnTo>
                    <a:pt x="1798" y="151"/>
                  </a:lnTo>
                  <a:lnTo>
                    <a:pt x="1793" y="148"/>
                  </a:lnTo>
                  <a:lnTo>
                    <a:pt x="1787" y="146"/>
                  </a:lnTo>
                  <a:lnTo>
                    <a:pt x="1776" y="138"/>
                  </a:lnTo>
                  <a:lnTo>
                    <a:pt x="1763" y="132"/>
                  </a:lnTo>
                  <a:lnTo>
                    <a:pt x="1753" y="125"/>
                  </a:lnTo>
                  <a:lnTo>
                    <a:pt x="1742" y="120"/>
                  </a:lnTo>
                  <a:lnTo>
                    <a:pt x="1730" y="116"/>
                  </a:lnTo>
                  <a:lnTo>
                    <a:pt x="1719" y="114"/>
                  </a:lnTo>
                  <a:lnTo>
                    <a:pt x="1707" y="111"/>
                  </a:lnTo>
                  <a:lnTo>
                    <a:pt x="1696" y="110"/>
                  </a:lnTo>
                  <a:lnTo>
                    <a:pt x="1683" y="110"/>
                  </a:lnTo>
                  <a:lnTo>
                    <a:pt x="1667" y="110"/>
                  </a:lnTo>
                  <a:lnTo>
                    <a:pt x="1661" y="111"/>
                  </a:lnTo>
                  <a:lnTo>
                    <a:pt x="1653" y="112"/>
                  </a:lnTo>
                  <a:lnTo>
                    <a:pt x="1642" y="115"/>
                  </a:lnTo>
                  <a:lnTo>
                    <a:pt x="1632" y="120"/>
                  </a:lnTo>
                  <a:lnTo>
                    <a:pt x="1628" y="123"/>
                  </a:lnTo>
                  <a:lnTo>
                    <a:pt x="1624" y="125"/>
                  </a:lnTo>
                  <a:lnTo>
                    <a:pt x="1621" y="129"/>
                  </a:lnTo>
                  <a:lnTo>
                    <a:pt x="1617" y="133"/>
                  </a:lnTo>
                  <a:lnTo>
                    <a:pt x="1616" y="137"/>
                  </a:lnTo>
                  <a:lnTo>
                    <a:pt x="1615" y="141"/>
                  </a:lnTo>
                  <a:lnTo>
                    <a:pt x="1614" y="145"/>
                  </a:lnTo>
                  <a:lnTo>
                    <a:pt x="1614" y="150"/>
                  </a:lnTo>
                  <a:lnTo>
                    <a:pt x="1614" y="156"/>
                  </a:lnTo>
                  <a:lnTo>
                    <a:pt x="1615" y="161"/>
                  </a:lnTo>
                  <a:lnTo>
                    <a:pt x="1617" y="166"/>
                  </a:lnTo>
                  <a:lnTo>
                    <a:pt x="1620" y="170"/>
                  </a:lnTo>
                  <a:lnTo>
                    <a:pt x="1624" y="174"/>
                  </a:lnTo>
                  <a:lnTo>
                    <a:pt x="1629" y="178"/>
                  </a:lnTo>
                  <a:lnTo>
                    <a:pt x="1634" y="182"/>
                  </a:lnTo>
                  <a:lnTo>
                    <a:pt x="1639" y="184"/>
                  </a:lnTo>
                  <a:lnTo>
                    <a:pt x="1653" y="189"/>
                  </a:lnTo>
                  <a:lnTo>
                    <a:pt x="1667" y="193"/>
                  </a:lnTo>
                  <a:lnTo>
                    <a:pt x="1701" y="201"/>
                  </a:lnTo>
                  <a:lnTo>
                    <a:pt x="1721" y="205"/>
                  </a:lnTo>
                  <a:lnTo>
                    <a:pt x="1740" y="210"/>
                  </a:lnTo>
                  <a:lnTo>
                    <a:pt x="1758" y="215"/>
                  </a:lnTo>
                  <a:lnTo>
                    <a:pt x="1776" y="220"/>
                  </a:lnTo>
                  <a:lnTo>
                    <a:pt x="1794" y="225"/>
                  </a:lnTo>
                  <a:lnTo>
                    <a:pt x="1802" y="229"/>
                  </a:lnTo>
                  <a:lnTo>
                    <a:pt x="1810" y="233"/>
                  </a:lnTo>
                  <a:lnTo>
                    <a:pt x="1825" y="239"/>
                  </a:lnTo>
                  <a:lnTo>
                    <a:pt x="1839" y="248"/>
                  </a:lnTo>
                  <a:lnTo>
                    <a:pt x="1845" y="252"/>
                  </a:lnTo>
                  <a:lnTo>
                    <a:pt x="1851" y="257"/>
                  </a:lnTo>
                  <a:lnTo>
                    <a:pt x="1862" y="268"/>
                  </a:lnTo>
                  <a:lnTo>
                    <a:pt x="1867" y="273"/>
                  </a:lnTo>
                  <a:lnTo>
                    <a:pt x="1872" y="279"/>
                  </a:lnTo>
                  <a:lnTo>
                    <a:pt x="1880" y="291"/>
                  </a:lnTo>
                  <a:lnTo>
                    <a:pt x="1884" y="298"/>
                  </a:lnTo>
                  <a:lnTo>
                    <a:pt x="1886" y="305"/>
                  </a:lnTo>
                  <a:lnTo>
                    <a:pt x="1889" y="312"/>
                  </a:lnTo>
                  <a:lnTo>
                    <a:pt x="1892" y="320"/>
                  </a:lnTo>
                  <a:lnTo>
                    <a:pt x="1893" y="328"/>
                  </a:lnTo>
                  <a:lnTo>
                    <a:pt x="1894" y="337"/>
                  </a:lnTo>
                  <a:lnTo>
                    <a:pt x="1895" y="346"/>
                  </a:lnTo>
                  <a:lnTo>
                    <a:pt x="1895" y="355"/>
                  </a:lnTo>
                  <a:lnTo>
                    <a:pt x="1895" y="366"/>
                  </a:lnTo>
                  <a:lnTo>
                    <a:pt x="1894" y="377"/>
                  </a:lnTo>
                  <a:lnTo>
                    <a:pt x="1893" y="387"/>
                  </a:lnTo>
                  <a:lnTo>
                    <a:pt x="1890" y="397"/>
                  </a:lnTo>
                  <a:lnTo>
                    <a:pt x="1888" y="406"/>
                  </a:lnTo>
                  <a:lnTo>
                    <a:pt x="1885" y="415"/>
                  </a:lnTo>
                  <a:lnTo>
                    <a:pt x="1881" y="424"/>
                  </a:lnTo>
                  <a:lnTo>
                    <a:pt x="1878" y="432"/>
                  </a:lnTo>
                  <a:lnTo>
                    <a:pt x="1872" y="439"/>
                  </a:lnTo>
                  <a:lnTo>
                    <a:pt x="1867" y="447"/>
                  </a:lnTo>
                  <a:lnTo>
                    <a:pt x="1856" y="461"/>
                  </a:lnTo>
                  <a:lnTo>
                    <a:pt x="1851" y="468"/>
                  </a:lnTo>
                  <a:lnTo>
                    <a:pt x="1843" y="473"/>
                  </a:lnTo>
                  <a:lnTo>
                    <a:pt x="1837" y="479"/>
                  </a:lnTo>
                  <a:lnTo>
                    <a:pt x="1829" y="484"/>
                  </a:lnTo>
                  <a:lnTo>
                    <a:pt x="1813" y="493"/>
                  </a:lnTo>
                  <a:lnTo>
                    <a:pt x="1806" y="497"/>
                  </a:lnTo>
                  <a:lnTo>
                    <a:pt x="1797" y="501"/>
                  </a:lnTo>
                  <a:lnTo>
                    <a:pt x="1788" y="505"/>
                  </a:lnTo>
                  <a:lnTo>
                    <a:pt x="1779" y="509"/>
                  </a:lnTo>
                  <a:lnTo>
                    <a:pt x="1761" y="514"/>
                  </a:lnTo>
                  <a:lnTo>
                    <a:pt x="1742" y="518"/>
                  </a:lnTo>
                  <a:lnTo>
                    <a:pt x="1733" y="520"/>
                  </a:lnTo>
                  <a:lnTo>
                    <a:pt x="1722" y="521"/>
                  </a:lnTo>
                  <a:lnTo>
                    <a:pt x="1703" y="523"/>
                  </a:lnTo>
                  <a:lnTo>
                    <a:pt x="1683" y="523"/>
                  </a:lnTo>
                  <a:lnTo>
                    <a:pt x="1662" y="523"/>
                  </a:lnTo>
                  <a:lnTo>
                    <a:pt x="1653" y="521"/>
                  </a:lnTo>
                  <a:lnTo>
                    <a:pt x="1643" y="520"/>
                  </a:lnTo>
                  <a:lnTo>
                    <a:pt x="1624" y="518"/>
                  </a:lnTo>
                  <a:lnTo>
                    <a:pt x="1605" y="514"/>
                  </a:lnTo>
                  <a:lnTo>
                    <a:pt x="1587" y="509"/>
                  </a:lnTo>
                  <a:lnTo>
                    <a:pt x="1570" y="502"/>
                  </a:lnTo>
                  <a:lnTo>
                    <a:pt x="1553" y="494"/>
                  </a:lnTo>
                  <a:lnTo>
                    <a:pt x="1538" y="487"/>
                  </a:lnTo>
                  <a:close/>
                  <a:moveTo>
                    <a:pt x="1988" y="460"/>
                  </a:moveTo>
                  <a:lnTo>
                    <a:pt x="1988" y="193"/>
                  </a:lnTo>
                  <a:lnTo>
                    <a:pt x="1988" y="182"/>
                  </a:lnTo>
                  <a:lnTo>
                    <a:pt x="1988" y="170"/>
                  </a:lnTo>
                  <a:lnTo>
                    <a:pt x="1990" y="150"/>
                  </a:lnTo>
                  <a:lnTo>
                    <a:pt x="1993" y="139"/>
                  </a:lnTo>
                  <a:lnTo>
                    <a:pt x="1995" y="129"/>
                  </a:lnTo>
                  <a:lnTo>
                    <a:pt x="1998" y="120"/>
                  </a:lnTo>
                  <a:lnTo>
                    <a:pt x="2001" y="111"/>
                  </a:lnTo>
                  <a:lnTo>
                    <a:pt x="2004" y="102"/>
                  </a:lnTo>
                  <a:lnTo>
                    <a:pt x="2008" y="93"/>
                  </a:lnTo>
                  <a:lnTo>
                    <a:pt x="2013" y="86"/>
                  </a:lnTo>
                  <a:lnTo>
                    <a:pt x="2017" y="78"/>
                  </a:lnTo>
                  <a:lnTo>
                    <a:pt x="2022" y="70"/>
                  </a:lnTo>
                  <a:lnTo>
                    <a:pt x="2029" y="62"/>
                  </a:lnTo>
                  <a:lnTo>
                    <a:pt x="2040" y="50"/>
                  </a:lnTo>
                  <a:lnTo>
                    <a:pt x="2047" y="45"/>
                  </a:lnTo>
                  <a:lnTo>
                    <a:pt x="2054" y="38"/>
                  </a:lnTo>
                  <a:lnTo>
                    <a:pt x="2068" y="28"/>
                  </a:lnTo>
                  <a:lnTo>
                    <a:pt x="2076" y="24"/>
                  </a:lnTo>
                  <a:lnTo>
                    <a:pt x="2084" y="20"/>
                  </a:lnTo>
                  <a:lnTo>
                    <a:pt x="2093" y="16"/>
                  </a:lnTo>
                  <a:lnTo>
                    <a:pt x="2102" y="12"/>
                  </a:lnTo>
                  <a:lnTo>
                    <a:pt x="2111" y="10"/>
                  </a:lnTo>
                  <a:lnTo>
                    <a:pt x="2120" y="7"/>
                  </a:lnTo>
                  <a:lnTo>
                    <a:pt x="2129" y="5"/>
                  </a:lnTo>
                  <a:lnTo>
                    <a:pt x="2139" y="4"/>
                  </a:lnTo>
                  <a:lnTo>
                    <a:pt x="2158" y="1"/>
                  </a:lnTo>
                  <a:lnTo>
                    <a:pt x="2170" y="0"/>
                  </a:lnTo>
                  <a:lnTo>
                    <a:pt x="2180" y="0"/>
                  </a:lnTo>
                  <a:lnTo>
                    <a:pt x="2190" y="0"/>
                  </a:lnTo>
                  <a:lnTo>
                    <a:pt x="2200" y="1"/>
                  </a:lnTo>
                  <a:lnTo>
                    <a:pt x="2211" y="1"/>
                  </a:lnTo>
                  <a:lnTo>
                    <a:pt x="2221" y="4"/>
                  </a:lnTo>
                  <a:lnTo>
                    <a:pt x="2231" y="5"/>
                  </a:lnTo>
                  <a:lnTo>
                    <a:pt x="2240" y="7"/>
                  </a:lnTo>
                  <a:lnTo>
                    <a:pt x="2259" y="12"/>
                  </a:lnTo>
                  <a:lnTo>
                    <a:pt x="2276" y="20"/>
                  </a:lnTo>
                  <a:lnTo>
                    <a:pt x="2284" y="24"/>
                  </a:lnTo>
                  <a:lnTo>
                    <a:pt x="2291" y="28"/>
                  </a:lnTo>
                  <a:lnTo>
                    <a:pt x="2299" y="33"/>
                  </a:lnTo>
                  <a:lnTo>
                    <a:pt x="2307" y="38"/>
                  </a:lnTo>
                  <a:lnTo>
                    <a:pt x="2313" y="45"/>
                  </a:lnTo>
                  <a:lnTo>
                    <a:pt x="2320" y="50"/>
                  </a:lnTo>
                  <a:lnTo>
                    <a:pt x="2326" y="56"/>
                  </a:lnTo>
                  <a:lnTo>
                    <a:pt x="2332" y="62"/>
                  </a:lnTo>
                  <a:lnTo>
                    <a:pt x="2338" y="70"/>
                  </a:lnTo>
                  <a:lnTo>
                    <a:pt x="2343" y="78"/>
                  </a:lnTo>
                  <a:lnTo>
                    <a:pt x="2348" y="86"/>
                  </a:lnTo>
                  <a:lnTo>
                    <a:pt x="2352" y="93"/>
                  </a:lnTo>
                  <a:lnTo>
                    <a:pt x="2355" y="102"/>
                  </a:lnTo>
                  <a:lnTo>
                    <a:pt x="2359" y="111"/>
                  </a:lnTo>
                  <a:lnTo>
                    <a:pt x="2366" y="129"/>
                  </a:lnTo>
                  <a:lnTo>
                    <a:pt x="2370" y="150"/>
                  </a:lnTo>
                  <a:lnTo>
                    <a:pt x="2371" y="160"/>
                  </a:lnTo>
                  <a:lnTo>
                    <a:pt x="2372" y="165"/>
                  </a:lnTo>
                  <a:lnTo>
                    <a:pt x="2372" y="170"/>
                  </a:lnTo>
                  <a:lnTo>
                    <a:pt x="2373" y="182"/>
                  </a:lnTo>
                  <a:lnTo>
                    <a:pt x="2373" y="193"/>
                  </a:lnTo>
                  <a:lnTo>
                    <a:pt x="2373" y="460"/>
                  </a:lnTo>
                  <a:lnTo>
                    <a:pt x="2373" y="468"/>
                  </a:lnTo>
                  <a:lnTo>
                    <a:pt x="2372" y="474"/>
                  </a:lnTo>
                  <a:lnTo>
                    <a:pt x="2371" y="480"/>
                  </a:lnTo>
                  <a:lnTo>
                    <a:pt x="2368" y="487"/>
                  </a:lnTo>
                  <a:lnTo>
                    <a:pt x="2366" y="493"/>
                  </a:lnTo>
                  <a:lnTo>
                    <a:pt x="2363" y="498"/>
                  </a:lnTo>
                  <a:lnTo>
                    <a:pt x="2359" y="502"/>
                  </a:lnTo>
                  <a:lnTo>
                    <a:pt x="2355" y="507"/>
                  </a:lnTo>
                  <a:lnTo>
                    <a:pt x="2352" y="511"/>
                  </a:lnTo>
                  <a:lnTo>
                    <a:pt x="2348" y="514"/>
                  </a:lnTo>
                  <a:lnTo>
                    <a:pt x="2343" y="516"/>
                  </a:lnTo>
                  <a:lnTo>
                    <a:pt x="2338" y="519"/>
                  </a:lnTo>
                  <a:lnTo>
                    <a:pt x="2326" y="523"/>
                  </a:lnTo>
                  <a:lnTo>
                    <a:pt x="2314" y="523"/>
                  </a:lnTo>
                  <a:lnTo>
                    <a:pt x="2303" y="523"/>
                  </a:lnTo>
                  <a:lnTo>
                    <a:pt x="2297" y="521"/>
                  </a:lnTo>
                  <a:lnTo>
                    <a:pt x="2291" y="519"/>
                  </a:lnTo>
                  <a:lnTo>
                    <a:pt x="2286" y="516"/>
                  </a:lnTo>
                  <a:lnTo>
                    <a:pt x="2281" y="514"/>
                  </a:lnTo>
                  <a:lnTo>
                    <a:pt x="2276" y="511"/>
                  </a:lnTo>
                  <a:lnTo>
                    <a:pt x="2272" y="507"/>
                  </a:lnTo>
                  <a:lnTo>
                    <a:pt x="2268" y="502"/>
                  </a:lnTo>
                  <a:lnTo>
                    <a:pt x="2266" y="498"/>
                  </a:lnTo>
                  <a:lnTo>
                    <a:pt x="2262" y="493"/>
                  </a:lnTo>
                  <a:lnTo>
                    <a:pt x="2259" y="487"/>
                  </a:lnTo>
                  <a:lnTo>
                    <a:pt x="2258" y="480"/>
                  </a:lnTo>
                  <a:lnTo>
                    <a:pt x="2257" y="474"/>
                  </a:lnTo>
                  <a:lnTo>
                    <a:pt x="2256" y="468"/>
                  </a:lnTo>
                  <a:lnTo>
                    <a:pt x="2256" y="460"/>
                  </a:lnTo>
                  <a:lnTo>
                    <a:pt x="2256" y="365"/>
                  </a:lnTo>
                  <a:lnTo>
                    <a:pt x="2106" y="365"/>
                  </a:lnTo>
                  <a:lnTo>
                    <a:pt x="2106" y="460"/>
                  </a:lnTo>
                  <a:lnTo>
                    <a:pt x="2104" y="468"/>
                  </a:lnTo>
                  <a:lnTo>
                    <a:pt x="2104" y="474"/>
                  </a:lnTo>
                  <a:lnTo>
                    <a:pt x="2103" y="480"/>
                  </a:lnTo>
                  <a:lnTo>
                    <a:pt x="2100" y="487"/>
                  </a:lnTo>
                  <a:lnTo>
                    <a:pt x="2098" y="493"/>
                  </a:lnTo>
                  <a:lnTo>
                    <a:pt x="2095" y="498"/>
                  </a:lnTo>
                  <a:lnTo>
                    <a:pt x="2092" y="502"/>
                  </a:lnTo>
                  <a:lnTo>
                    <a:pt x="2088" y="507"/>
                  </a:lnTo>
                  <a:lnTo>
                    <a:pt x="2084" y="511"/>
                  </a:lnTo>
                  <a:lnTo>
                    <a:pt x="2079" y="514"/>
                  </a:lnTo>
                  <a:lnTo>
                    <a:pt x="2075" y="516"/>
                  </a:lnTo>
                  <a:lnTo>
                    <a:pt x="2070" y="519"/>
                  </a:lnTo>
                  <a:lnTo>
                    <a:pt x="2058" y="523"/>
                  </a:lnTo>
                  <a:lnTo>
                    <a:pt x="2047" y="523"/>
                  </a:lnTo>
                  <a:lnTo>
                    <a:pt x="2034" y="523"/>
                  </a:lnTo>
                  <a:lnTo>
                    <a:pt x="2029" y="521"/>
                  </a:lnTo>
                  <a:lnTo>
                    <a:pt x="2024" y="519"/>
                  </a:lnTo>
                  <a:lnTo>
                    <a:pt x="2018" y="516"/>
                  </a:lnTo>
                  <a:lnTo>
                    <a:pt x="2013" y="514"/>
                  </a:lnTo>
                  <a:lnTo>
                    <a:pt x="2008" y="511"/>
                  </a:lnTo>
                  <a:lnTo>
                    <a:pt x="2004" y="507"/>
                  </a:lnTo>
                  <a:lnTo>
                    <a:pt x="2001" y="502"/>
                  </a:lnTo>
                  <a:lnTo>
                    <a:pt x="1997" y="498"/>
                  </a:lnTo>
                  <a:lnTo>
                    <a:pt x="1994" y="493"/>
                  </a:lnTo>
                  <a:lnTo>
                    <a:pt x="1992" y="487"/>
                  </a:lnTo>
                  <a:lnTo>
                    <a:pt x="1990" y="480"/>
                  </a:lnTo>
                  <a:lnTo>
                    <a:pt x="1988" y="474"/>
                  </a:lnTo>
                  <a:lnTo>
                    <a:pt x="1988" y="468"/>
                  </a:lnTo>
                  <a:lnTo>
                    <a:pt x="1988" y="460"/>
                  </a:lnTo>
                  <a:close/>
                  <a:moveTo>
                    <a:pt x="2256" y="259"/>
                  </a:moveTo>
                  <a:lnTo>
                    <a:pt x="2256" y="220"/>
                  </a:lnTo>
                  <a:lnTo>
                    <a:pt x="2254" y="197"/>
                  </a:lnTo>
                  <a:lnTo>
                    <a:pt x="2253" y="186"/>
                  </a:lnTo>
                  <a:lnTo>
                    <a:pt x="2252" y="175"/>
                  </a:lnTo>
                  <a:lnTo>
                    <a:pt x="2250" y="165"/>
                  </a:lnTo>
                  <a:lnTo>
                    <a:pt x="2248" y="156"/>
                  </a:lnTo>
                  <a:lnTo>
                    <a:pt x="2245" y="147"/>
                  </a:lnTo>
                  <a:lnTo>
                    <a:pt x="2241" y="139"/>
                  </a:lnTo>
                  <a:lnTo>
                    <a:pt x="2236" y="132"/>
                  </a:lnTo>
                  <a:lnTo>
                    <a:pt x="2231" y="125"/>
                  </a:lnTo>
                  <a:lnTo>
                    <a:pt x="2225" y="120"/>
                  </a:lnTo>
                  <a:lnTo>
                    <a:pt x="2218" y="116"/>
                  </a:lnTo>
                  <a:lnTo>
                    <a:pt x="2211" y="112"/>
                  </a:lnTo>
                  <a:lnTo>
                    <a:pt x="2202" y="110"/>
                  </a:lnTo>
                  <a:lnTo>
                    <a:pt x="2191" y="109"/>
                  </a:lnTo>
                  <a:lnTo>
                    <a:pt x="2180" y="107"/>
                  </a:lnTo>
                  <a:lnTo>
                    <a:pt x="2168" y="109"/>
                  </a:lnTo>
                  <a:lnTo>
                    <a:pt x="2159" y="110"/>
                  </a:lnTo>
                  <a:lnTo>
                    <a:pt x="2150" y="112"/>
                  </a:lnTo>
                  <a:lnTo>
                    <a:pt x="2143" y="116"/>
                  </a:lnTo>
                  <a:lnTo>
                    <a:pt x="2135" y="120"/>
                  </a:lnTo>
                  <a:lnTo>
                    <a:pt x="2130" y="125"/>
                  </a:lnTo>
                  <a:lnTo>
                    <a:pt x="2125" y="132"/>
                  </a:lnTo>
                  <a:lnTo>
                    <a:pt x="2120" y="139"/>
                  </a:lnTo>
                  <a:lnTo>
                    <a:pt x="2116" y="147"/>
                  </a:lnTo>
                  <a:lnTo>
                    <a:pt x="2113" y="156"/>
                  </a:lnTo>
                  <a:lnTo>
                    <a:pt x="2111" y="165"/>
                  </a:lnTo>
                  <a:lnTo>
                    <a:pt x="2108" y="175"/>
                  </a:lnTo>
                  <a:lnTo>
                    <a:pt x="2107" y="186"/>
                  </a:lnTo>
                  <a:lnTo>
                    <a:pt x="2106" y="197"/>
                  </a:lnTo>
                  <a:lnTo>
                    <a:pt x="2106" y="209"/>
                  </a:lnTo>
                  <a:lnTo>
                    <a:pt x="2106" y="220"/>
                  </a:lnTo>
                  <a:lnTo>
                    <a:pt x="2106" y="259"/>
                  </a:lnTo>
                  <a:lnTo>
                    <a:pt x="2256" y="259"/>
                  </a:lnTo>
                  <a:close/>
                  <a:moveTo>
                    <a:pt x="2863" y="460"/>
                  </a:moveTo>
                  <a:lnTo>
                    <a:pt x="2863" y="468"/>
                  </a:lnTo>
                  <a:lnTo>
                    <a:pt x="2862" y="474"/>
                  </a:lnTo>
                  <a:lnTo>
                    <a:pt x="2860" y="480"/>
                  </a:lnTo>
                  <a:lnTo>
                    <a:pt x="2859" y="487"/>
                  </a:lnTo>
                  <a:lnTo>
                    <a:pt x="2856" y="492"/>
                  </a:lnTo>
                  <a:lnTo>
                    <a:pt x="2854" y="497"/>
                  </a:lnTo>
                  <a:lnTo>
                    <a:pt x="2847" y="506"/>
                  </a:lnTo>
                  <a:lnTo>
                    <a:pt x="2844" y="510"/>
                  </a:lnTo>
                  <a:lnTo>
                    <a:pt x="2840" y="514"/>
                  </a:lnTo>
                  <a:lnTo>
                    <a:pt x="2835" y="516"/>
                  </a:lnTo>
                  <a:lnTo>
                    <a:pt x="2830" y="519"/>
                  </a:lnTo>
                  <a:lnTo>
                    <a:pt x="2824" y="520"/>
                  </a:lnTo>
                  <a:lnTo>
                    <a:pt x="2819" y="523"/>
                  </a:lnTo>
                  <a:lnTo>
                    <a:pt x="2806" y="523"/>
                  </a:lnTo>
                  <a:lnTo>
                    <a:pt x="2800" y="523"/>
                  </a:lnTo>
                  <a:lnTo>
                    <a:pt x="2795" y="523"/>
                  </a:lnTo>
                  <a:lnTo>
                    <a:pt x="2789" y="521"/>
                  </a:lnTo>
                  <a:lnTo>
                    <a:pt x="2783" y="519"/>
                  </a:lnTo>
                  <a:lnTo>
                    <a:pt x="2774" y="515"/>
                  </a:lnTo>
                  <a:lnTo>
                    <a:pt x="2767" y="509"/>
                  </a:lnTo>
                  <a:lnTo>
                    <a:pt x="2759" y="501"/>
                  </a:lnTo>
                  <a:lnTo>
                    <a:pt x="2753" y="493"/>
                  </a:lnTo>
                  <a:lnTo>
                    <a:pt x="2746" y="483"/>
                  </a:lnTo>
                  <a:lnTo>
                    <a:pt x="2740" y="473"/>
                  </a:lnTo>
                  <a:lnTo>
                    <a:pt x="2598" y="234"/>
                  </a:lnTo>
                  <a:lnTo>
                    <a:pt x="2598" y="460"/>
                  </a:lnTo>
                  <a:lnTo>
                    <a:pt x="2598" y="468"/>
                  </a:lnTo>
                  <a:lnTo>
                    <a:pt x="2596" y="474"/>
                  </a:lnTo>
                  <a:lnTo>
                    <a:pt x="2595" y="480"/>
                  </a:lnTo>
                  <a:lnTo>
                    <a:pt x="2592" y="487"/>
                  </a:lnTo>
                  <a:lnTo>
                    <a:pt x="2590" y="493"/>
                  </a:lnTo>
                  <a:lnTo>
                    <a:pt x="2587" y="498"/>
                  </a:lnTo>
                  <a:lnTo>
                    <a:pt x="2584" y="502"/>
                  </a:lnTo>
                  <a:lnTo>
                    <a:pt x="2580" y="507"/>
                  </a:lnTo>
                  <a:lnTo>
                    <a:pt x="2576" y="511"/>
                  </a:lnTo>
                  <a:lnTo>
                    <a:pt x="2572" y="514"/>
                  </a:lnTo>
                  <a:lnTo>
                    <a:pt x="2567" y="516"/>
                  </a:lnTo>
                  <a:lnTo>
                    <a:pt x="2562" y="519"/>
                  </a:lnTo>
                  <a:lnTo>
                    <a:pt x="2550" y="523"/>
                  </a:lnTo>
                  <a:lnTo>
                    <a:pt x="2539" y="523"/>
                  </a:lnTo>
                  <a:lnTo>
                    <a:pt x="2527" y="523"/>
                  </a:lnTo>
                  <a:lnTo>
                    <a:pt x="2521" y="521"/>
                  </a:lnTo>
                  <a:lnTo>
                    <a:pt x="2516" y="519"/>
                  </a:lnTo>
                  <a:lnTo>
                    <a:pt x="2510" y="516"/>
                  </a:lnTo>
                  <a:lnTo>
                    <a:pt x="2505" y="514"/>
                  </a:lnTo>
                  <a:lnTo>
                    <a:pt x="2502" y="511"/>
                  </a:lnTo>
                  <a:lnTo>
                    <a:pt x="2496" y="507"/>
                  </a:lnTo>
                  <a:lnTo>
                    <a:pt x="2493" y="502"/>
                  </a:lnTo>
                  <a:lnTo>
                    <a:pt x="2490" y="498"/>
                  </a:lnTo>
                  <a:lnTo>
                    <a:pt x="2486" y="493"/>
                  </a:lnTo>
                  <a:lnTo>
                    <a:pt x="2484" y="487"/>
                  </a:lnTo>
                  <a:lnTo>
                    <a:pt x="2482" y="480"/>
                  </a:lnTo>
                  <a:lnTo>
                    <a:pt x="2481" y="474"/>
                  </a:lnTo>
                  <a:lnTo>
                    <a:pt x="2480" y="468"/>
                  </a:lnTo>
                  <a:lnTo>
                    <a:pt x="2480" y="460"/>
                  </a:lnTo>
                  <a:lnTo>
                    <a:pt x="2480" y="64"/>
                  </a:lnTo>
                  <a:lnTo>
                    <a:pt x="2480" y="56"/>
                  </a:lnTo>
                  <a:lnTo>
                    <a:pt x="2481" y="48"/>
                  </a:lnTo>
                  <a:lnTo>
                    <a:pt x="2481" y="42"/>
                  </a:lnTo>
                  <a:lnTo>
                    <a:pt x="2484" y="37"/>
                  </a:lnTo>
                  <a:lnTo>
                    <a:pt x="2486" y="30"/>
                  </a:lnTo>
                  <a:lnTo>
                    <a:pt x="2489" y="25"/>
                  </a:lnTo>
                  <a:lnTo>
                    <a:pt x="2495" y="16"/>
                  </a:lnTo>
                  <a:lnTo>
                    <a:pt x="2499" y="12"/>
                  </a:lnTo>
                  <a:lnTo>
                    <a:pt x="2503" y="9"/>
                  </a:lnTo>
                  <a:lnTo>
                    <a:pt x="2508" y="6"/>
                  </a:lnTo>
                  <a:lnTo>
                    <a:pt x="2513" y="4"/>
                  </a:lnTo>
                  <a:lnTo>
                    <a:pt x="2518" y="2"/>
                  </a:lnTo>
                  <a:lnTo>
                    <a:pt x="2523" y="1"/>
                  </a:lnTo>
                  <a:lnTo>
                    <a:pt x="2536" y="0"/>
                  </a:lnTo>
                  <a:lnTo>
                    <a:pt x="2543" y="0"/>
                  </a:lnTo>
                  <a:lnTo>
                    <a:pt x="2548" y="1"/>
                  </a:lnTo>
                  <a:lnTo>
                    <a:pt x="2553" y="2"/>
                  </a:lnTo>
                  <a:lnTo>
                    <a:pt x="2558" y="4"/>
                  </a:lnTo>
                  <a:lnTo>
                    <a:pt x="2568" y="9"/>
                  </a:lnTo>
                  <a:lnTo>
                    <a:pt x="2576" y="14"/>
                  </a:lnTo>
                  <a:lnTo>
                    <a:pt x="2584" y="21"/>
                  </a:lnTo>
                  <a:lnTo>
                    <a:pt x="2590" y="30"/>
                  </a:lnTo>
                  <a:lnTo>
                    <a:pt x="2596" y="39"/>
                  </a:lnTo>
                  <a:lnTo>
                    <a:pt x="2603" y="51"/>
                  </a:lnTo>
                  <a:lnTo>
                    <a:pt x="2745" y="293"/>
                  </a:lnTo>
                  <a:lnTo>
                    <a:pt x="2745" y="64"/>
                  </a:lnTo>
                  <a:lnTo>
                    <a:pt x="2745" y="56"/>
                  </a:lnTo>
                  <a:lnTo>
                    <a:pt x="2746" y="48"/>
                  </a:lnTo>
                  <a:lnTo>
                    <a:pt x="2748" y="42"/>
                  </a:lnTo>
                  <a:lnTo>
                    <a:pt x="2749" y="36"/>
                  </a:lnTo>
                  <a:lnTo>
                    <a:pt x="2751" y="30"/>
                  </a:lnTo>
                  <a:lnTo>
                    <a:pt x="2755" y="25"/>
                  </a:lnTo>
                  <a:lnTo>
                    <a:pt x="2758" y="20"/>
                  </a:lnTo>
                  <a:lnTo>
                    <a:pt x="2762" y="16"/>
                  </a:lnTo>
                  <a:lnTo>
                    <a:pt x="2767" y="12"/>
                  </a:lnTo>
                  <a:lnTo>
                    <a:pt x="2771" y="9"/>
                  </a:lnTo>
                  <a:lnTo>
                    <a:pt x="2776" y="6"/>
                  </a:lnTo>
                  <a:lnTo>
                    <a:pt x="2781" y="4"/>
                  </a:lnTo>
                  <a:lnTo>
                    <a:pt x="2792" y="1"/>
                  </a:lnTo>
                  <a:lnTo>
                    <a:pt x="2804" y="0"/>
                  </a:lnTo>
                  <a:lnTo>
                    <a:pt x="2815" y="1"/>
                  </a:lnTo>
                  <a:lnTo>
                    <a:pt x="2822" y="2"/>
                  </a:lnTo>
                  <a:lnTo>
                    <a:pt x="2827" y="4"/>
                  </a:lnTo>
                  <a:lnTo>
                    <a:pt x="2832" y="6"/>
                  </a:lnTo>
                  <a:lnTo>
                    <a:pt x="2837" y="9"/>
                  </a:lnTo>
                  <a:lnTo>
                    <a:pt x="2841" y="12"/>
                  </a:lnTo>
                  <a:lnTo>
                    <a:pt x="2846" y="16"/>
                  </a:lnTo>
                  <a:lnTo>
                    <a:pt x="2850" y="20"/>
                  </a:lnTo>
                  <a:lnTo>
                    <a:pt x="2853" y="25"/>
                  </a:lnTo>
                  <a:lnTo>
                    <a:pt x="2855" y="30"/>
                  </a:lnTo>
                  <a:lnTo>
                    <a:pt x="2858" y="36"/>
                  </a:lnTo>
                  <a:lnTo>
                    <a:pt x="2860" y="42"/>
                  </a:lnTo>
                  <a:lnTo>
                    <a:pt x="2862" y="48"/>
                  </a:lnTo>
                  <a:lnTo>
                    <a:pt x="2863" y="56"/>
                  </a:lnTo>
                  <a:lnTo>
                    <a:pt x="2863" y="64"/>
                  </a:lnTo>
                  <a:lnTo>
                    <a:pt x="2863" y="460"/>
                  </a:lnTo>
                  <a:close/>
                  <a:moveTo>
                    <a:pt x="63" y="1211"/>
                  </a:moveTo>
                  <a:lnTo>
                    <a:pt x="53" y="1205"/>
                  </a:lnTo>
                  <a:lnTo>
                    <a:pt x="43" y="1198"/>
                  </a:lnTo>
                  <a:lnTo>
                    <a:pt x="38" y="1194"/>
                  </a:lnTo>
                  <a:lnTo>
                    <a:pt x="32" y="1191"/>
                  </a:lnTo>
                  <a:lnTo>
                    <a:pt x="25" y="1182"/>
                  </a:lnTo>
                  <a:lnTo>
                    <a:pt x="17" y="1173"/>
                  </a:lnTo>
                  <a:lnTo>
                    <a:pt x="12" y="1162"/>
                  </a:lnTo>
                  <a:lnTo>
                    <a:pt x="11" y="1157"/>
                  </a:lnTo>
                  <a:lnTo>
                    <a:pt x="9" y="1151"/>
                  </a:lnTo>
                  <a:lnTo>
                    <a:pt x="8" y="1146"/>
                  </a:lnTo>
                  <a:lnTo>
                    <a:pt x="8" y="1139"/>
                  </a:lnTo>
                  <a:lnTo>
                    <a:pt x="8" y="1133"/>
                  </a:lnTo>
                  <a:lnTo>
                    <a:pt x="9" y="1128"/>
                  </a:lnTo>
                  <a:lnTo>
                    <a:pt x="11" y="1121"/>
                  </a:lnTo>
                  <a:lnTo>
                    <a:pt x="12" y="1116"/>
                  </a:lnTo>
                  <a:lnTo>
                    <a:pt x="15" y="1111"/>
                  </a:lnTo>
                  <a:lnTo>
                    <a:pt x="17" y="1107"/>
                  </a:lnTo>
                  <a:lnTo>
                    <a:pt x="21" y="1103"/>
                  </a:lnTo>
                  <a:lnTo>
                    <a:pt x="25" y="1100"/>
                  </a:lnTo>
                  <a:lnTo>
                    <a:pt x="29" y="1096"/>
                  </a:lnTo>
                  <a:lnTo>
                    <a:pt x="32" y="1092"/>
                  </a:lnTo>
                  <a:lnTo>
                    <a:pt x="43" y="1088"/>
                  </a:lnTo>
                  <a:lnTo>
                    <a:pt x="53" y="1084"/>
                  </a:lnTo>
                  <a:lnTo>
                    <a:pt x="66" y="1083"/>
                  </a:lnTo>
                  <a:lnTo>
                    <a:pt x="73" y="1084"/>
                  </a:lnTo>
                  <a:lnTo>
                    <a:pt x="80" y="1085"/>
                  </a:lnTo>
                  <a:lnTo>
                    <a:pt x="88" y="1087"/>
                  </a:lnTo>
                  <a:lnTo>
                    <a:pt x="94" y="1091"/>
                  </a:lnTo>
                  <a:lnTo>
                    <a:pt x="100" y="1093"/>
                  </a:lnTo>
                  <a:lnTo>
                    <a:pt x="105" y="1097"/>
                  </a:lnTo>
                  <a:lnTo>
                    <a:pt x="117" y="1105"/>
                  </a:lnTo>
                  <a:lnTo>
                    <a:pt x="127" y="1111"/>
                  </a:lnTo>
                  <a:lnTo>
                    <a:pt x="138" y="1117"/>
                  </a:lnTo>
                  <a:lnTo>
                    <a:pt x="149" y="1123"/>
                  </a:lnTo>
                  <a:lnTo>
                    <a:pt x="162" y="1128"/>
                  </a:lnTo>
                  <a:lnTo>
                    <a:pt x="175" y="1130"/>
                  </a:lnTo>
                  <a:lnTo>
                    <a:pt x="189" y="1133"/>
                  </a:lnTo>
                  <a:lnTo>
                    <a:pt x="203" y="1135"/>
                  </a:lnTo>
                  <a:lnTo>
                    <a:pt x="217" y="1135"/>
                  </a:lnTo>
                  <a:lnTo>
                    <a:pt x="235" y="1134"/>
                  </a:lnTo>
                  <a:lnTo>
                    <a:pt x="250" y="1133"/>
                  </a:lnTo>
                  <a:lnTo>
                    <a:pt x="257" y="1130"/>
                  </a:lnTo>
                  <a:lnTo>
                    <a:pt x="263" y="1129"/>
                  </a:lnTo>
                  <a:lnTo>
                    <a:pt x="275" y="1124"/>
                  </a:lnTo>
                  <a:lnTo>
                    <a:pt x="282" y="1117"/>
                  </a:lnTo>
                  <a:lnTo>
                    <a:pt x="286" y="1114"/>
                  </a:lnTo>
                  <a:lnTo>
                    <a:pt x="289" y="1110"/>
                  </a:lnTo>
                  <a:lnTo>
                    <a:pt x="291" y="1105"/>
                  </a:lnTo>
                  <a:lnTo>
                    <a:pt x="294" y="1101"/>
                  </a:lnTo>
                  <a:lnTo>
                    <a:pt x="294" y="1096"/>
                  </a:lnTo>
                  <a:lnTo>
                    <a:pt x="295" y="1091"/>
                  </a:lnTo>
                  <a:lnTo>
                    <a:pt x="294" y="1085"/>
                  </a:lnTo>
                  <a:lnTo>
                    <a:pt x="293" y="1080"/>
                  </a:lnTo>
                  <a:lnTo>
                    <a:pt x="290" y="1075"/>
                  </a:lnTo>
                  <a:lnTo>
                    <a:pt x="287" y="1070"/>
                  </a:lnTo>
                  <a:lnTo>
                    <a:pt x="284" y="1066"/>
                  </a:lnTo>
                  <a:lnTo>
                    <a:pt x="278" y="1064"/>
                  </a:lnTo>
                  <a:lnTo>
                    <a:pt x="273" y="1060"/>
                  </a:lnTo>
                  <a:lnTo>
                    <a:pt x="267" y="1057"/>
                  </a:lnTo>
                  <a:lnTo>
                    <a:pt x="253" y="1051"/>
                  </a:lnTo>
                  <a:lnTo>
                    <a:pt x="235" y="1047"/>
                  </a:lnTo>
                  <a:lnTo>
                    <a:pt x="194" y="1038"/>
                  </a:lnTo>
                  <a:lnTo>
                    <a:pt x="177" y="1034"/>
                  </a:lnTo>
                  <a:lnTo>
                    <a:pt x="159" y="1030"/>
                  </a:lnTo>
                  <a:lnTo>
                    <a:pt x="143" y="1025"/>
                  </a:lnTo>
                  <a:lnTo>
                    <a:pt x="126" y="1020"/>
                  </a:lnTo>
                  <a:lnTo>
                    <a:pt x="111" y="1014"/>
                  </a:lnTo>
                  <a:lnTo>
                    <a:pt x="95" y="1007"/>
                  </a:lnTo>
                  <a:lnTo>
                    <a:pt x="81" y="1000"/>
                  </a:lnTo>
                  <a:lnTo>
                    <a:pt x="75" y="996"/>
                  </a:lnTo>
                  <a:lnTo>
                    <a:pt x="68" y="991"/>
                  </a:lnTo>
                  <a:lnTo>
                    <a:pt x="62" y="985"/>
                  </a:lnTo>
                  <a:lnTo>
                    <a:pt x="56" y="982"/>
                  </a:lnTo>
                  <a:lnTo>
                    <a:pt x="45" y="970"/>
                  </a:lnTo>
                  <a:lnTo>
                    <a:pt x="40" y="965"/>
                  </a:lnTo>
                  <a:lnTo>
                    <a:pt x="35" y="959"/>
                  </a:lnTo>
                  <a:lnTo>
                    <a:pt x="31" y="952"/>
                  </a:lnTo>
                  <a:lnTo>
                    <a:pt x="27" y="946"/>
                  </a:lnTo>
                  <a:lnTo>
                    <a:pt x="23" y="939"/>
                  </a:lnTo>
                  <a:lnTo>
                    <a:pt x="21" y="932"/>
                  </a:lnTo>
                  <a:lnTo>
                    <a:pt x="18" y="924"/>
                  </a:lnTo>
                  <a:lnTo>
                    <a:pt x="16" y="916"/>
                  </a:lnTo>
                  <a:lnTo>
                    <a:pt x="15" y="909"/>
                  </a:lnTo>
                  <a:lnTo>
                    <a:pt x="13" y="900"/>
                  </a:lnTo>
                  <a:lnTo>
                    <a:pt x="12" y="891"/>
                  </a:lnTo>
                  <a:lnTo>
                    <a:pt x="12" y="882"/>
                  </a:lnTo>
                  <a:lnTo>
                    <a:pt x="12" y="871"/>
                  </a:lnTo>
                  <a:lnTo>
                    <a:pt x="13" y="861"/>
                  </a:lnTo>
                  <a:lnTo>
                    <a:pt x="15" y="852"/>
                  </a:lnTo>
                  <a:lnTo>
                    <a:pt x="17" y="843"/>
                  </a:lnTo>
                  <a:lnTo>
                    <a:pt x="18" y="834"/>
                  </a:lnTo>
                  <a:lnTo>
                    <a:pt x="22" y="825"/>
                  </a:lnTo>
                  <a:lnTo>
                    <a:pt x="25" y="818"/>
                  </a:lnTo>
                  <a:lnTo>
                    <a:pt x="29" y="810"/>
                  </a:lnTo>
                  <a:lnTo>
                    <a:pt x="34" y="802"/>
                  </a:lnTo>
                  <a:lnTo>
                    <a:pt x="38" y="796"/>
                  </a:lnTo>
                  <a:lnTo>
                    <a:pt x="43" y="789"/>
                  </a:lnTo>
                  <a:lnTo>
                    <a:pt x="49" y="783"/>
                  </a:lnTo>
                  <a:lnTo>
                    <a:pt x="54" y="776"/>
                  </a:lnTo>
                  <a:lnTo>
                    <a:pt x="61" y="771"/>
                  </a:lnTo>
                  <a:lnTo>
                    <a:pt x="67" y="766"/>
                  </a:lnTo>
                  <a:lnTo>
                    <a:pt x="75" y="761"/>
                  </a:lnTo>
                  <a:lnTo>
                    <a:pt x="89" y="752"/>
                  </a:lnTo>
                  <a:lnTo>
                    <a:pt x="97" y="748"/>
                  </a:lnTo>
                  <a:lnTo>
                    <a:pt x="105" y="744"/>
                  </a:lnTo>
                  <a:lnTo>
                    <a:pt x="122" y="738"/>
                  </a:lnTo>
                  <a:lnTo>
                    <a:pt x="140" y="733"/>
                  </a:lnTo>
                  <a:lnTo>
                    <a:pt x="158" y="729"/>
                  </a:lnTo>
                  <a:lnTo>
                    <a:pt x="167" y="727"/>
                  </a:lnTo>
                  <a:lnTo>
                    <a:pt x="177" y="725"/>
                  </a:lnTo>
                  <a:lnTo>
                    <a:pt x="196" y="724"/>
                  </a:lnTo>
                  <a:lnTo>
                    <a:pt x="216" y="724"/>
                  </a:lnTo>
                  <a:lnTo>
                    <a:pt x="235" y="724"/>
                  </a:lnTo>
                  <a:lnTo>
                    <a:pt x="244" y="725"/>
                  </a:lnTo>
                  <a:lnTo>
                    <a:pt x="253" y="727"/>
                  </a:lnTo>
                  <a:lnTo>
                    <a:pt x="262" y="728"/>
                  </a:lnTo>
                  <a:lnTo>
                    <a:pt x="271" y="729"/>
                  </a:lnTo>
                  <a:lnTo>
                    <a:pt x="287" y="733"/>
                  </a:lnTo>
                  <a:lnTo>
                    <a:pt x="303" y="737"/>
                  </a:lnTo>
                  <a:lnTo>
                    <a:pt x="318" y="742"/>
                  </a:lnTo>
                  <a:lnTo>
                    <a:pt x="331" y="747"/>
                  </a:lnTo>
                  <a:lnTo>
                    <a:pt x="343" y="752"/>
                  </a:lnTo>
                  <a:lnTo>
                    <a:pt x="355" y="760"/>
                  </a:lnTo>
                  <a:lnTo>
                    <a:pt x="368" y="768"/>
                  </a:lnTo>
                  <a:lnTo>
                    <a:pt x="378" y="775"/>
                  </a:lnTo>
                  <a:lnTo>
                    <a:pt x="386" y="784"/>
                  </a:lnTo>
                  <a:lnTo>
                    <a:pt x="392" y="793"/>
                  </a:lnTo>
                  <a:lnTo>
                    <a:pt x="395" y="798"/>
                  </a:lnTo>
                  <a:lnTo>
                    <a:pt x="398" y="803"/>
                  </a:lnTo>
                  <a:lnTo>
                    <a:pt x="400" y="814"/>
                  </a:lnTo>
                  <a:lnTo>
                    <a:pt x="401" y="825"/>
                  </a:lnTo>
                  <a:lnTo>
                    <a:pt x="401" y="832"/>
                  </a:lnTo>
                  <a:lnTo>
                    <a:pt x="400" y="838"/>
                  </a:lnTo>
                  <a:lnTo>
                    <a:pt x="399" y="843"/>
                  </a:lnTo>
                  <a:lnTo>
                    <a:pt x="398" y="848"/>
                  </a:lnTo>
                  <a:lnTo>
                    <a:pt x="395" y="853"/>
                  </a:lnTo>
                  <a:lnTo>
                    <a:pt x="392" y="857"/>
                  </a:lnTo>
                  <a:lnTo>
                    <a:pt x="386" y="865"/>
                  </a:lnTo>
                  <a:lnTo>
                    <a:pt x="380" y="871"/>
                  </a:lnTo>
                  <a:lnTo>
                    <a:pt x="375" y="874"/>
                  </a:lnTo>
                  <a:lnTo>
                    <a:pt x="371" y="876"/>
                  </a:lnTo>
                  <a:lnTo>
                    <a:pt x="366" y="878"/>
                  </a:lnTo>
                  <a:lnTo>
                    <a:pt x="362" y="879"/>
                  </a:lnTo>
                  <a:lnTo>
                    <a:pt x="351" y="880"/>
                  </a:lnTo>
                  <a:lnTo>
                    <a:pt x="344" y="880"/>
                  </a:lnTo>
                  <a:lnTo>
                    <a:pt x="337" y="879"/>
                  </a:lnTo>
                  <a:lnTo>
                    <a:pt x="331" y="876"/>
                  </a:lnTo>
                  <a:lnTo>
                    <a:pt x="325" y="875"/>
                  </a:lnTo>
                  <a:lnTo>
                    <a:pt x="318" y="873"/>
                  </a:lnTo>
                  <a:lnTo>
                    <a:pt x="313" y="869"/>
                  </a:lnTo>
                  <a:lnTo>
                    <a:pt x="302" y="862"/>
                  </a:lnTo>
                  <a:lnTo>
                    <a:pt x="290" y="856"/>
                  </a:lnTo>
                  <a:lnTo>
                    <a:pt x="278" y="850"/>
                  </a:lnTo>
                  <a:lnTo>
                    <a:pt x="267" y="844"/>
                  </a:lnTo>
                  <a:lnTo>
                    <a:pt x="257" y="841"/>
                  </a:lnTo>
                  <a:lnTo>
                    <a:pt x="245" y="837"/>
                  </a:lnTo>
                  <a:lnTo>
                    <a:pt x="234" y="835"/>
                  </a:lnTo>
                  <a:lnTo>
                    <a:pt x="221" y="834"/>
                  </a:lnTo>
                  <a:lnTo>
                    <a:pt x="208" y="833"/>
                  </a:lnTo>
                  <a:lnTo>
                    <a:pt x="193" y="834"/>
                  </a:lnTo>
                  <a:lnTo>
                    <a:pt x="186" y="834"/>
                  </a:lnTo>
                  <a:lnTo>
                    <a:pt x="180" y="835"/>
                  </a:lnTo>
                  <a:lnTo>
                    <a:pt x="168" y="839"/>
                  </a:lnTo>
                  <a:lnTo>
                    <a:pt x="158" y="843"/>
                  </a:lnTo>
                  <a:lnTo>
                    <a:pt x="153" y="847"/>
                  </a:lnTo>
                  <a:lnTo>
                    <a:pt x="149" y="850"/>
                  </a:lnTo>
                  <a:lnTo>
                    <a:pt x="146" y="852"/>
                  </a:lnTo>
                  <a:lnTo>
                    <a:pt x="144" y="856"/>
                  </a:lnTo>
                  <a:lnTo>
                    <a:pt x="141" y="860"/>
                  </a:lnTo>
                  <a:lnTo>
                    <a:pt x="140" y="865"/>
                  </a:lnTo>
                  <a:lnTo>
                    <a:pt x="139" y="869"/>
                  </a:lnTo>
                  <a:lnTo>
                    <a:pt x="139" y="874"/>
                  </a:lnTo>
                  <a:lnTo>
                    <a:pt x="139" y="879"/>
                  </a:lnTo>
                  <a:lnTo>
                    <a:pt x="140" y="885"/>
                  </a:lnTo>
                  <a:lnTo>
                    <a:pt x="143" y="889"/>
                  </a:lnTo>
                  <a:lnTo>
                    <a:pt x="146" y="894"/>
                  </a:lnTo>
                  <a:lnTo>
                    <a:pt x="150" y="898"/>
                  </a:lnTo>
                  <a:lnTo>
                    <a:pt x="154" y="902"/>
                  </a:lnTo>
                  <a:lnTo>
                    <a:pt x="159" y="905"/>
                  </a:lnTo>
                  <a:lnTo>
                    <a:pt x="166" y="909"/>
                  </a:lnTo>
                  <a:lnTo>
                    <a:pt x="179" y="914"/>
                  </a:lnTo>
                  <a:lnTo>
                    <a:pt x="194" y="918"/>
                  </a:lnTo>
                  <a:lnTo>
                    <a:pt x="227" y="925"/>
                  </a:lnTo>
                  <a:lnTo>
                    <a:pt x="246" y="929"/>
                  </a:lnTo>
                  <a:lnTo>
                    <a:pt x="266" y="933"/>
                  </a:lnTo>
                  <a:lnTo>
                    <a:pt x="285" y="938"/>
                  </a:lnTo>
                  <a:lnTo>
                    <a:pt x="303" y="943"/>
                  </a:lnTo>
                  <a:lnTo>
                    <a:pt x="319" y="950"/>
                  </a:lnTo>
                  <a:lnTo>
                    <a:pt x="327" y="952"/>
                  </a:lnTo>
                  <a:lnTo>
                    <a:pt x="336" y="956"/>
                  </a:lnTo>
                  <a:lnTo>
                    <a:pt x="350" y="964"/>
                  </a:lnTo>
                  <a:lnTo>
                    <a:pt x="364" y="971"/>
                  </a:lnTo>
                  <a:lnTo>
                    <a:pt x="371" y="976"/>
                  </a:lnTo>
                  <a:lnTo>
                    <a:pt x="377" y="980"/>
                  </a:lnTo>
                  <a:lnTo>
                    <a:pt x="389" y="991"/>
                  </a:lnTo>
                  <a:lnTo>
                    <a:pt x="392" y="997"/>
                  </a:lnTo>
                  <a:lnTo>
                    <a:pt x="398" y="1002"/>
                  </a:lnTo>
                  <a:lnTo>
                    <a:pt x="407" y="1015"/>
                  </a:lnTo>
                  <a:lnTo>
                    <a:pt x="409" y="1021"/>
                  </a:lnTo>
                  <a:lnTo>
                    <a:pt x="413" y="1029"/>
                  </a:lnTo>
                  <a:lnTo>
                    <a:pt x="416" y="1037"/>
                  </a:lnTo>
                  <a:lnTo>
                    <a:pt x="417" y="1044"/>
                  </a:lnTo>
                  <a:lnTo>
                    <a:pt x="419" y="1052"/>
                  </a:lnTo>
                  <a:lnTo>
                    <a:pt x="421" y="1061"/>
                  </a:lnTo>
                  <a:lnTo>
                    <a:pt x="421" y="1070"/>
                  </a:lnTo>
                  <a:lnTo>
                    <a:pt x="421" y="1079"/>
                  </a:lnTo>
                  <a:lnTo>
                    <a:pt x="421" y="1091"/>
                  </a:lnTo>
                  <a:lnTo>
                    <a:pt x="421" y="1101"/>
                  </a:lnTo>
                  <a:lnTo>
                    <a:pt x="418" y="1111"/>
                  </a:lnTo>
                  <a:lnTo>
                    <a:pt x="417" y="1120"/>
                  </a:lnTo>
                  <a:lnTo>
                    <a:pt x="414" y="1130"/>
                  </a:lnTo>
                  <a:lnTo>
                    <a:pt x="410" y="1139"/>
                  </a:lnTo>
                  <a:lnTo>
                    <a:pt x="407" y="1147"/>
                  </a:lnTo>
                  <a:lnTo>
                    <a:pt x="403" y="1156"/>
                  </a:lnTo>
                  <a:lnTo>
                    <a:pt x="399" y="1164"/>
                  </a:lnTo>
                  <a:lnTo>
                    <a:pt x="394" y="1171"/>
                  </a:lnTo>
                  <a:lnTo>
                    <a:pt x="382" y="1184"/>
                  </a:lnTo>
                  <a:lnTo>
                    <a:pt x="376" y="1191"/>
                  </a:lnTo>
                  <a:lnTo>
                    <a:pt x="369" y="1197"/>
                  </a:lnTo>
                  <a:lnTo>
                    <a:pt x="362" y="1202"/>
                  </a:lnTo>
                  <a:lnTo>
                    <a:pt x="355" y="1207"/>
                  </a:lnTo>
                  <a:lnTo>
                    <a:pt x="340" y="1217"/>
                  </a:lnTo>
                  <a:lnTo>
                    <a:pt x="331" y="1221"/>
                  </a:lnTo>
                  <a:lnTo>
                    <a:pt x="323" y="1225"/>
                  </a:lnTo>
                  <a:lnTo>
                    <a:pt x="314" y="1229"/>
                  </a:lnTo>
                  <a:lnTo>
                    <a:pt x="305" y="1232"/>
                  </a:lnTo>
                  <a:lnTo>
                    <a:pt x="287" y="1238"/>
                  </a:lnTo>
                  <a:lnTo>
                    <a:pt x="268" y="1242"/>
                  </a:lnTo>
                  <a:lnTo>
                    <a:pt x="258" y="1243"/>
                  </a:lnTo>
                  <a:lnTo>
                    <a:pt x="249" y="1244"/>
                  </a:lnTo>
                  <a:lnTo>
                    <a:pt x="228" y="1247"/>
                  </a:lnTo>
                  <a:lnTo>
                    <a:pt x="209" y="1247"/>
                  </a:lnTo>
                  <a:lnTo>
                    <a:pt x="189" y="1246"/>
                  </a:lnTo>
                  <a:lnTo>
                    <a:pt x="179" y="1246"/>
                  </a:lnTo>
                  <a:lnTo>
                    <a:pt x="168" y="1244"/>
                  </a:lnTo>
                  <a:lnTo>
                    <a:pt x="149" y="1242"/>
                  </a:lnTo>
                  <a:lnTo>
                    <a:pt x="131" y="1237"/>
                  </a:lnTo>
                  <a:lnTo>
                    <a:pt x="113" y="1232"/>
                  </a:lnTo>
                  <a:lnTo>
                    <a:pt x="95" y="1226"/>
                  </a:lnTo>
                  <a:lnTo>
                    <a:pt x="79" y="1219"/>
                  </a:lnTo>
                  <a:lnTo>
                    <a:pt x="63" y="1211"/>
                  </a:lnTo>
                  <a:close/>
                  <a:moveTo>
                    <a:pt x="513" y="1184"/>
                  </a:moveTo>
                  <a:lnTo>
                    <a:pt x="513" y="918"/>
                  </a:lnTo>
                  <a:lnTo>
                    <a:pt x="513" y="906"/>
                  </a:lnTo>
                  <a:lnTo>
                    <a:pt x="514" y="894"/>
                  </a:lnTo>
                  <a:lnTo>
                    <a:pt x="517" y="873"/>
                  </a:lnTo>
                  <a:lnTo>
                    <a:pt x="518" y="862"/>
                  </a:lnTo>
                  <a:lnTo>
                    <a:pt x="521" y="853"/>
                  </a:lnTo>
                  <a:lnTo>
                    <a:pt x="523" y="843"/>
                  </a:lnTo>
                  <a:lnTo>
                    <a:pt x="527" y="834"/>
                  </a:lnTo>
                  <a:lnTo>
                    <a:pt x="531" y="825"/>
                  </a:lnTo>
                  <a:lnTo>
                    <a:pt x="535" y="818"/>
                  </a:lnTo>
                  <a:lnTo>
                    <a:pt x="539" y="809"/>
                  </a:lnTo>
                  <a:lnTo>
                    <a:pt x="544" y="801"/>
                  </a:lnTo>
                  <a:lnTo>
                    <a:pt x="549" y="794"/>
                  </a:lnTo>
                  <a:lnTo>
                    <a:pt x="554" y="787"/>
                  </a:lnTo>
                  <a:lnTo>
                    <a:pt x="567" y="774"/>
                  </a:lnTo>
                  <a:lnTo>
                    <a:pt x="573" y="768"/>
                  </a:lnTo>
                  <a:lnTo>
                    <a:pt x="580" y="762"/>
                  </a:lnTo>
                  <a:lnTo>
                    <a:pt x="594" y="752"/>
                  </a:lnTo>
                  <a:lnTo>
                    <a:pt x="601" y="747"/>
                  </a:lnTo>
                  <a:lnTo>
                    <a:pt x="610" y="743"/>
                  </a:lnTo>
                  <a:lnTo>
                    <a:pt x="618" y="739"/>
                  </a:lnTo>
                  <a:lnTo>
                    <a:pt x="627" y="737"/>
                  </a:lnTo>
                  <a:lnTo>
                    <a:pt x="636" y="733"/>
                  </a:lnTo>
                  <a:lnTo>
                    <a:pt x="645" y="730"/>
                  </a:lnTo>
                  <a:lnTo>
                    <a:pt x="655" y="729"/>
                  </a:lnTo>
                  <a:lnTo>
                    <a:pt x="664" y="727"/>
                  </a:lnTo>
                  <a:lnTo>
                    <a:pt x="685" y="724"/>
                  </a:lnTo>
                  <a:lnTo>
                    <a:pt x="695" y="724"/>
                  </a:lnTo>
                  <a:lnTo>
                    <a:pt x="705" y="724"/>
                  </a:lnTo>
                  <a:lnTo>
                    <a:pt x="717" y="724"/>
                  </a:lnTo>
                  <a:lnTo>
                    <a:pt x="727" y="724"/>
                  </a:lnTo>
                  <a:lnTo>
                    <a:pt x="737" y="725"/>
                  </a:lnTo>
                  <a:lnTo>
                    <a:pt x="747" y="727"/>
                  </a:lnTo>
                  <a:lnTo>
                    <a:pt x="756" y="729"/>
                  </a:lnTo>
                  <a:lnTo>
                    <a:pt x="767" y="730"/>
                  </a:lnTo>
                  <a:lnTo>
                    <a:pt x="785" y="737"/>
                  </a:lnTo>
                  <a:lnTo>
                    <a:pt x="801" y="743"/>
                  </a:lnTo>
                  <a:lnTo>
                    <a:pt x="810" y="747"/>
                  </a:lnTo>
                  <a:lnTo>
                    <a:pt x="818" y="752"/>
                  </a:lnTo>
                  <a:lnTo>
                    <a:pt x="826" y="757"/>
                  </a:lnTo>
                  <a:lnTo>
                    <a:pt x="832" y="762"/>
                  </a:lnTo>
                  <a:lnTo>
                    <a:pt x="840" y="768"/>
                  </a:lnTo>
                  <a:lnTo>
                    <a:pt x="846" y="774"/>
                  </a:lnTo>
                  <a:lnTo>
                    <a:pt x="851" y="780"/>
                  </a:lnTo>
                  <a:lnTo>
                    <a:pt x="858" y="787"/>
                  </a:lnTo>
                  <a:lnTo>
                    <a:pt x="863" y="794"/>
                  </a:lnTo>
                  <a:lnTo>
                    <a:pt x="868" y="801"/>
                  </a:lnTo>
                  <a:lnTo>
                    <a:pt x="873" y="809"/>
                  </a:lnTo>
                  <a:lnTo>
                    <a:pt x="877" y="818"/>
                  </a:lnTo>
                  <a:lnTo>
                    <a:pt x="882" y="825"/>
                  </a:lnTo>
                  <a:lnTo>
                    <a:pt x="885" y="834"/>
                  </a:lnTo>
                  <a:lnTo>
                    <a:pt x="891" y="853"/>
                  </a:lnTo>
                  <a:lnTo>
                    <a:pt x="896" y="873"/>
                  </a:lnTo>
                  <a:lnTo>
                    <a:pt x="897" y="884"/>
                  </a:lnTo>
                  <a:lnTo>
                    <a:pt x="897" y="889"/>
                  </a:lnTo>
                  <a:lnTo>
                    <a:pt x="899" y="894"/>
                  </a:lnTo>
                  <a:lnTo>
                    <a:pt x="899" y="906"/>
                  </a:lnTo>
                  <a:lnTo>
                    <a:pt x="899" y="918"/>
                  </a:lnTo>
                  <a:lnTo>
                    <a:pt x="899" y="1184"/>
                  </a:lnTo>
                  <a:lnTo>
                    <a:pt x="899" y="1191"/>
                  </a:lnTo>
                  <a:lnTo>
                    <a:pt x="897" y="1198"/>
                  </a:lnTo>
                  <a:lnTo>
                    <a:pt x="896" y="1205"/>
                  </a:lnTo>
                  <a:lnTo>
                    <a:pt x="895" y="1211"/>
                  </a:lnTo>
                  <a:lnTo>
                    <a:pt x="892" y="1216"/>
                  </a:lnTo>
                  <a:lnTo>
                    <a:pt x="888" y="1221"/>
                  </a:lnTo>
                  <a:lnTo>
                    <a:pt x="886" y="1226"/>
                  </a:lnTo>
                  <a:lnTo>
                    <a:pt x="882" y="1230"/>
                  </a:lnTo>
                  <a:lnTo>
                    <a:pt x="878" y="1234"/>
                  </a:lnTo>
                  <a:lnTo>
                    <a:pt x="873" y="1238"/>
                  </a:lnTo>
                  <a:lnTo>
                    <a:pt x="868" y="1241"/>
                  </a:lnTo>
                  <a:lnTo>
                    <a:pt x="863" y="1243"/>
                  </a:lnTo>
                  <a:lnTo>
                    <a:pt x="851" y="1246"/>
                  </a:lnTo>
                  <a:lnTo>
                    <a:pt x="840" y="1247"/>
                  </a:lnTo>
                  <a:lnTo>
                    <a:pt x="828" y="1246"/>
                  </a:lnTo>
                  <a:lnTo>
                    <a:pt x="823" y="1244"/>
                  </a:lnTo>
                  <a:lnTo>
                    <a:pt x="817" y="1243"/>
                  </a:lnTo>
                  <a:lnTo>
                    <a:pt x="811" y="1241"/>
                  </a:lnTo>
                  <a:lnTo>
                    <a:pt x="806" y="1238"/>
                  </a:lnTo>
                  <a:lnTo>
                    <a:pt x="803" y="1234"/>
                  </a:lnTo>
                  <a:lnTo>
                    <a:pt x="799" y="1230"/>
                  </a:lnTo>
                  <a:lnTo>
                    <a:pt x="795" y="1226"/>
                  </a:lnTo>
                  <a:lnTo>
                    <a:pt x="791" y="1221"/>
                  </a:lnTo>
                  <a:lnTo>
                    <a:pt x="788" y="1216"/>
                  </a:lnTo>
                  <a:lnTo>
                    <a:pt x="786" y="1211"/>
                  </a:lnTo>
                  <a:lnTo>
                    <a:pt x="783" y="1205"/>
                  </a:lnTo>
                  <a:lnTo>
                    <a:pt x="782" y="1198"/>
                  </a:lnTo>
                  <a:lnTo>
                    <a:pt x="781" y="1191"/>
                  </a:lnTo>
                  <a:lnTo>
                    <a:pt x="781" y="1184"/>
                  </a:lnTo>
                  <a:lnTo>
                    <a:pt x="781" y="1088"/>
                  </a:lnTo>
                  <a:lnTo>
                    <a:pt x="631" y="1088"/>
                  </a:lnTo>
                  <a:lnTo>
                    <a:pt x="631" y="1184"/>
                  </a:lnTo>
                  <a:lnTo>
                    <a:pt x="631" y="1191"/>
                  </a:lnTo>
                  <a:lnTo>
                    <a:pt x="630" y="1198"/>
                  </a:lnTo>
                  <a:lnTo>
                    <a:pt x="628" y="1205"/>
                  </a:lnTo>
                  <a:lnTo>
                    <a:pt x="627" y="1211"/>
                  </a:lnTo>
                  <a:lnTo>
                    <a:pt x="624" y="1216"/>
                  </a:lnTo>
                  <a:lnTo>
                    <a:pt x="621" y="1221"/>
                  </a:lnTo>
                  <a:lnTo>
                    <a:pt x="618" y="1226"/>
                  </a:lnTo>
                  <a:lnTo>
                    <a:pt x="614" y="1230"/>
                  </a:lnTo>
                  <a:lnTo>
                    <a:pt x="609" y="1234"/>
                  </a:lnTo>
                  <a:lnTo>
                    <a:pt x="605" y="1238"/>
                  </a:lnTo>
                  <a:lnTo>
                    <a:pt x="600" y="1241"/>
                  </a:lnTo>
                  <a:lnTo>
                    <a:pt x="595" y="1243"/>
                  </a:lnTo>
                  <a:lnTo>
                    <a:pt x="583" y="1246"/>
                  </a:lnTo>
                  <a:lnTo>
                    <a:pt x="572" y="1247"/>
                  </a:lnTo>
                  <a:lnTo>
                    <a:pt x="560" y="1246"/>
                  </a:lnTo>
                  <a:lnTo>
                    <a:pt x="554" y="1244"/>
                  </a:lnTo>
                  <a:lnTo>
                    <a:pt x="549" y="1243"/>
                  </a:lnTo>
                  <a:lnTo>
                    <a:pt x="544" y="1241"/>
                  </a:lnTo>
                  <a:lnTo>
                    <a:pt x="539" y="1238"/>
                  </a:lnTo>
                  <a:lnTo>
                    <a:pt x="535" y="1234"/>
                  </a:lnTo>
                  <a:lnTo>
                    <a:pt x="530" y="1230"/>
                  </a:lnTo>
                  <a:lnTo>
                    <a:pt x="527" y="1226"/>
                  </a:lnTo>
                  <a:lnTo>
                    <a:pt x="523" y="1221"/>
                  </a:lnTo>
                  <a:lnTo>
                    <a:pt x="521" y="1216"/>
                  </a:lnTo>
                  <a:lnTo>
                    <a:pt x="518" y="1211"/>
                  </a:lnTo>
                  <a:lnTo>
                    <a:pt x="516" y="1205"/>
                  </a:lnTo>
                  <a:lnTo>
                    <a:pt x="514" y="1198"/>
                  </a:lnTo>
                  <a:lnTo>
                    <a:pt x="513" y="1191"/>
                  </a:lnTo>
                  <a:lnTo>
                    <a:pt x="513" y="1184"/>
                  </a:lnTo>
                  <a:close/>
                  <a:moveTo>
                    <a:pt x="781" y="982"/>
                  </a:moveTo>
                  <a:lnTo>
                    <a:pt x="781" y="944"/>
                  </a:lnTo>
                  <a:lnTo>
                    <a:pt x="781" y="920"/>
                  </a:lnTo>
                  <a:lnTo>
                    <a:pt x="779" y="910"/>
                  </a:lnTo>
                  <a:lnTo>
                    <a:pt x="778" y="898"/>
                  </a:lnTo>
                  <a:lnTo>
                    <a:pt x="776" y="889"/>
                  </a:lnTo>
                  <a:lnTo>
                    <a:pt x="774" y="879"/>
                  </a:lnTo>
                  <a:lnTo>
                    <a:pt x="770" y="871"/>
                  </a:lnTo>
                  <a:lnTo>
                    <a:pt x="767" y="862"/>
                  </a:lnTo>
                  <a:lnTo>
                    <a:pt x="763" y="856"/>
                  </a:lnTo>
                  <a:lnTo>
                    <a:pt x="758" y="850"/>
                  </a:lnTo>
                  <a:lnTo>
                    <a:pt x="751" y="844"/>
                  </a:lnTo>
                  <a:lnTo>
                    <a:pt x="744" y="839"/>
                  </a:lnTo>
                  <a:lnTo>
                    <a:pt x="736" y="837"/>
                  </a:lnTo>
                  <a:lnTo>
                    <a:pt x="727" y="834"/>
                  </a:lnTo>
                  <a:lnTo>
                    <a:pt x="717" y="832"/>
                  </a:lnTo>
                  <a:lnTo>
                    <a:pt x="705" y="832"/>
                  </a:lnTo>
                  <a:lnTo>
                    <a:pt x="695" y="832"/>
                  </a:lnTo>
                  <a:lnTo>
                    <a:pt x="685" y="834"/>
                  </a:lnTo>
                  <a:lnTo>
                    <a:pt x="676" y="837"/>
                  </a:lnTo>
                  <a:lnTo>
                    <a:pt x="668" y="839"/>
                  </a:lnTo>
                  <a:lnTo>
                    <a:pt x="662" y="844"/>
                  </a:lnTo>
                  <a:lnTo>
                    <a:pt x="655" y="850"/>
                  </a:lnTo>
                  <a:lnTo>
                    <a:pt x="650" y="856"/>
                  </a:lnTo>
                  <a:lnTo>
                    <a:pt x="645" y="862"/>
                  </a:lnTo>
                  <a:lnTo>
                    <a:pt x="641" y="871"/>
                  </a:lnTo>
                  <a:lnTo>
                    <a:pt x="639" y="879"/>
                  </a:lnTo>
                  <a:lnTo>
                    <a:pt x="636" y="889"/>
                  </a:lnTo>
                  <a:lnTo>
                    <a:pt x="635" y="898"/>
                  </a:lnTo>
                  <a:lnTo>
                    <a:pt x="632" y="910"/>
                  </a:lnTo>
                  <a:lnTo>
                    <a:pt x="632" y="920"/>
                  </a:lnTo>
                  <a:lnTo>
                    <a:pt x="631" y="932"/>
                  </a:lnTo>
                  <a:lnTo>
                    <a:pt x="631" y="944"/>
                  </a:lnTo>
                  <a:lnTo>
                    <a:pt x="631" y="982"/>
                  </a:lnTo>
                  <a:lnTo>
                    <a:pt x="781" y="982"/>
                  </a:lnTo>
                  <a:close/>
                  <a:moveTo>
                    <a:pt x="572" y="656"/>
                  </a:moveTo>
                  <a:lnTo>
                    <a:pt x="572" y="651"/>
                  </a:lnTo>
                  <a:lnTo>
                    <a:pt x="573" y="644"/>
                  </a:lnTo>
                  <a:lnTo>
                    <a:pt x="574" y="639"/>
                  </a:lnTo>
                  <a:lnTo>
                    <a:pt x="576" y="635"/>
                  </a:lnTo>
                  <a:lnTo>
                    <a:pt x="578" y="630"/>
                  </a:lnTo>
                  <a:lnTo>
                    <a:pt x="581" y="627"/>
                  </a:lnTo>
                  <a:lnTo>
                    <a:pt x="585" y="623"/>
                  </a:lnTo>
                  <a:lnTo>
                    <a:pt x="589" y="619"/>
                  </a:lnTo>
                  <a:lnTo>
                    <a:pt x="596" y="612"/>
                  </a:lnTo>
                  <a:lnTo>
                    <a:pt x="606" y="609"/>
                  </a:lnTo>
                  <a:lnTo>
                    <a:pt x="612" y="607"/>
                  </a:lnTo>
                  <a:lnTo>
                    <a:pt x="617" y="606"/>
                  </a:lnTo>
                  <a:lnTo>
                    <a:pt x="630" y="605"/>
                  </a:lnTo>
                  <a:lnTo>
                    <a:pt x="641" y="606"/>
                  </a:lnTo>
                  <a:lnTo>
                    <a:pt x="653" y="609"/>
                  </a:lnTo>
                  <a:lnTo>
                    <a:pt x="658" y="610"/>
                  </a:lnTo>
                  <a:lnTo>
                    <a:pt x="662" y="612"/>
                  </a:lnTo>
                  <a:lnTo>
                    <a:pt x="667" y="615"/>
                  </a:lnTo>
                  <a:lnTo>
                    <a:pt x="671" y="619"/>
                  </a:lnTo>
                  <a:lnTo>
                    <a:pt x="674" y="623"/>
                  </a:lnTo>
                  <a:lnTo>
                    <a:pt x="677" y="627"/>
                  </a:lnTo>
                  <a:lnTo>
                    <a:pt x="681" y="630"/>
                  </a:lnTo>
                  <a:lnTo>
                    <a:pt x="682" y="635"/>
                  </a:lnTo>
                  <a:lnTo>
                    <a:pt x="685" y="639"/>
                  </a:lnTo>
                  <a:lnTo>
                    <a:pt x="686" y="644"/>
                  </a:lnTo>
                  <a:lnTo>
                    <a:pt x="686" y="651"/>
                  </a:lnTo>
                  <a:lnTo>
                    <a:pt x="687" y="656"/>
                  </a:lnTo>
                  <a:lnTo>
                    <a:pt x="686" y="662"/>
                  </a:lnTo>
                  <a:lnTo>
                    <a:pt x="686" y="668"/>
                  </a:lnTo>
                  <a:lnTo>
                    <a:pt x="685" y="673"/>
                  </a:lnTo>
                  <a:lnTo>
                    <a:pt x="682" y="678"/>
                  </a:lnTo>
                  <a:lnTo>
                    <a:pt x="681" y="682"/>
                  </a:lnTo>
                  <a:lnTo>
                    <a:pt x="677" y="685"/>
                  </a:lnTo>
                  <a:lnTo>
                    <a:pt x="674" y="689"/>
                  </a:lnTo>
                  <a:lnTo>
                    <a:pt x="671" y="693"/>
                  </a:lnTo>
                  <a:lnTo>
                    <a:pt x="662" y="700"/>
                  </a:lnTo>
                  <a:lnTo>
                    <a:pt x="653" y="703"/>
                  </a:lnTo>
                  <a:lnTo>
                    <a:pt x="647" y="705"/>
                  </a:lnTo>
                  <a:lnTo>
                    <a:pt x="641" y="706"/>
                  </a:lnTo>
                  <a:lnTo>
                    <a:pt x="630" y="707"/>
                  </a:lnTo>
                  <a:lnTo>
                    <a:pt x="617" y="706"/>
                  </a:lnTo>
                  <a:lnTo>
                    <a:pt x="606" y="703"/>
                  </a:lnTo>
                  <a:lnTo>
                    <a:pt x="601" y="702"/>
                  </a:lnTo>
                  <a:lnTo>
                    <a:pt x="596" y="700"/>
                  </a:lnTo>
                  <a:lnTo>
                    <a:pt x="592" y="697"/>
                  </a:lnTo>
                  <a:lnTo>
                    <a:pt x="589" y="693"/>
                  </a:lnTo>
                  <a:lnTo>
                    <a:pt x="585" y="689"/>
                  </a:lnTo>
                  <a:lnTo>
                    <a:pt x="581" y="685"/>
                  </a:lnTo>
                  <a:lnTo>
                    <a:pt x="578" y="682"/>
                  </a:lnTo>
                  <a:lnTo>
                    <a:pt x="576" y="678"/>
                  </a:lnTo>
                  <a:lnTo>
                    <a:pt x="574" y="673"/>
                  </a:lnTo>
                  <a:lnTo>
                    <a:pt x="573" y="668"/>
                  </a:lnTo>
                  <a:lnTo>
                    <a:pt x="572" y="662"/>
                  </a:lnTo>
                  <a:lnTo>
                    <a:pt x="572" y="656"/>
                  </a:lnTo>
                  <a:close/>
                  <a:moveTo>
                    <a:pt x="724" y="656"/>
                  </a:moveTo>
                  <a:lnTo>
                    <a:pt x="724" y="651"/>
                  </a:lnTo>
                  <a:lnTo>
                    <a:pt x="726" y="644"/>
                  </a:lnTo>
                  <a:lnTo>
                    <a:pt x="727" y="639"/>
                  </a:lnTo>
                  <a:lnTo>
                    <a:pt x="728" y="635"/>
                  </a:lnTo>
                  <a:lnTo>
                    <a:pt x="731" y="630"/>
                  </a:lnTo>
                  <a:lnTo>
                    <a:pt x="733" y="627"/>
                  </a:lnTo>
                  <a:lnTo>
                    <a:pt x="737" y="623"/>
                  </a:lnTo>
                  <a:lnTo>
                    <a:pt x="741" y="619"/>
                  </a:lnTo>
                  <a:lnTo>
                    <a:pt x="749" y="612"/>
                  </a:lnTo>
                  <a:lnTo>
                    <a:pt x="759" y="609"/>
                  </a:lnTo>
                  <a:lnTo>
                    <a:pt x="764" y="607"/>
                  </a:lnTo>
                  <a:lnTo>
                    <a:pt x="769" y="606"/>
                  </a:lnTo>
                  <a:lnTo>
                    <a:pt x="782" y="605"/>
                  </a:lnTo>
                  <a:lnTo>
                    <a:pt x="794" y="606"/>
                  </a:lnTo>
                  <a:lnTo>
                    <a:pt x="805" y="609"/>
                  </a:lnTo>
                  <a:lnTo>
                    <a:pt x="810" y="610"/>
                  </a:lnTo>
                  <a:lnTo>
                    <a:pt x="814" y="612"/>
                  </a:lnTo>
                  <a:lnTo>
                    <a:pt x="819" y="615"/>
                  </a:lnTo>
                  <a:lnTo>
                    <a:pt x="823" y="619"/>
                  </a:lnTo>
                  <a:lnTo>
                    <a:pt x="827" y="623"/>
                  </a:lnTo>
                  <a:lnTo>
                    <a:pt x="829" y="627"/>
                  </a:lnTo>
                  <a:lnTo>
                    <a:pt x="833" y="630"/>
                  </a:lnTo>
                  <a:lnTo>
                    <a:pt x="835" y="635"/>
                  </a:lnTo>
                  <a:lnTo>
                    <a:pt x="837" y="639"/>
                  </a:lnTo>
                  <a:lnTo>
                    <a:pt x="838" y="644"/>
                  </a:lnTo>
                  <a:lnTo>
                    <a:pt x="838" y="651"/>
                  </a:lnTo>
                  <a:lnTo>
                    <a:pt x="840" y="656"/>
                  </a:lnTo>
                  <a:lnTo>
                    <a:pt x="838" y="662"/>
                  </a:lnTo>
                  <a:lnTo>
                    <a:pt x="838" y="668"/>
                  </a:lnTo>
                  <a:lnTo>
                    <a:pt x="837" y="673"/>
                  </a:lnTo>
                  <a:lnTo>
                    <a:pt x="835" y="678"/>
                  </a:lnTo>
                  <a:lnTo>
                    <a:pt x="833" y="682"/>
                  </a:lnTo>
                  <a:lnTo>
                    <a:pt x="829" y="685"/>
                  </a:lnTo>
                  <a:lnTo>
                    <a:pt x="827" y="689"/>
                  </a:lnTo>
                  <a:lnTo>
                    <a:pt x="823" y="693"/>
                  </a:lnTo>
                  <a:lnTo>
                    <a:pt x="814" y="700"/>
                  </a:lnTo>
                  <a:lnTo>
                    <a:pt x="805" y="703"/>
                  </a:lnTo>
                  <a:lnTo>
                    <a:pt x="800" y="705"/>
                  </a:lnTo>
                  <a:lnTo>
                    <a:pt x="794" y="706"/>
                  </a:lnTo>
                  <a:lnTo>
                    <a:pt x="782" y="707"/>
                  </a:lnTo>
                  <a:lnTo>
                    <a:pt x="769" y="706"/>
                  </a:lnTo>
                  <a:lnTo>
                    <a:pt x="759" y="703"/>
                  </a:lnTo>
                  <a:lnTo>
                    <a:pt x="754" y="702"/>
                  </a:lnTo>
                  <a:lnTo>
                    <a:pt x="749" y="700"/>
                  </a:lnTo>
                  <a:lnTo>
                    <a:pt x="745" y="697"/>
                  </a:lnTo>
                  <a:lnTo>
                    <a:pt x="741" y="693"/>
                  </a:lnTo>
                  <a:lnTo>
                    <a:pt x="737" y="689"/>
                  </a:lnTo>
                  <a:lnTo>
                    <a:pt x="733" y="685"/>
                  </a:lnTo>
                  <a:lnTo>
                    <a:pt x="731" y="682"/>
                  </a:lnTo>
                  <a:lnTo>
                    <a:pt x="728" y="678"/>
                  </a:lnTo>
                  <a:lnTo>
                    <a:pt x="727" y="673"/>
                  </a:lnTo>
                  <a:lnTo>
                    <a:pt x="726" y="668"/>
                  </a:lnTo>
                  <a:lnTo>
                    <a:pt x="724" y="662"/>
                  </a:lnTo>
                  <a:lnTo>
                    <a:pt x="724" y="656"/>
                  </a:lnTo>
                  <a:close/>
                  <a:moveTo>
                    <a:pt x="1005" y="1184"/>
                  </a:moveTo>
                  <a:lnTo>
                    <a:pt x="1005" y="787"/>
                  </a:lnTo>
                  <a:lnTo>
                    <a:pt x="1005" y="779"/>
                  </a:lnTo>
                  <a:lnTo>
                    <a:pt x="1006" y="773"/>
                  </a:lnTo>
                  <a:lnTo>
                    <a:pt x="1008" y="766"/>
                  </a:lnTo>
                  <a:lnTo>
                    <a:pt x="1010" y="760"/>
                  </a:lnTo>
                  <a:lnTo>
                    <a:pt x="1011" y="753"/>
                  </a:lnTo>
                  <a:lnTo>
                    <a:pt x="1015" y="748"/>
                  </a:lnTo>
                  <a:lnTo>
                    <a:pt x="1018" y="744"/>
                  </a:lnTo>
                  <a:lnTo>
                    <a:pt x="1022" y="739"/>
                  </a:lnTo>
                  <a:lnTo>
                    <a:pt x="1027" y="735"/>
                  </a:lnTo>
                  <a:lnTo>
                    <a:pt x="1031" y="733"/>
                  </a:lnTo>
                  <a:lnTo>
                    <a:pt x="1036" y="730"/>
                  </a:lnTo>
                  <a:lnTo>
                    <a:pt x="1041" y="728"/>
                  </a:lnTo>
                  <a:lnTo>
                    <a:pt x="1052" y="724"/>
                  </a:lnTo>
                  <a:lnTo>
                    <a:pt x="1064" y="724"/>
                  </a:lnTo>
                  <a:lnTo>
                    <a:pt x="1075" y="724"/>
                  </a:lnTo>
                  <a:lnTo>
                    <a:pt x="1082" y="725"/>
                  </a:lnTo>
                  <a:lnTo>
                    <a:pt x="1087" y="728"/>
                  </a:lnTo>
                  <a:lnTo>
                    <a:pt x="1092" y="730"/>
                  </a:lnTo>
                  <a:lnTo>
                    <a:pt x="1097" y="733"/>
                  </a:lnTo>
                  <a:lnTo>
                    <a:pt x="1101" y="735"/>
                  </a:lnTo>
                  <a:lnTo>
                    <a:pt x="1106" y="739"/>
                  </a:lnTo>
                  <a:lnTo>
                    <a:pt x="1110" y="744"/>
                  </a:lnTo>
                  <a:lnTo>
                    <a:pt x="1113" y="748"/>
                  </a:lnTo>
                  <a:lnTo>
                    <a:pt x="1116" y="753"/>
                  </a:lnTo>
                  <a:lnTo>
                    <a:pt x="1118" y="760"/>
                  </a:lnTo>
                  <a:lnTo>
                    <a:pt x="1120" y="766"/>
                  </a:lnTo>
                  <a:lnTo>
                    <a:pt x="1122" y="773"/>
                  </a:lnTo>
                  <a:lnTo>
                    <a:pt x="1123" y="779"/>
                  </a:lnTo>
                  <a:lnTo>
                    <a:pt x="1123" y="787"/>
                  </a:lnTo>
                  <a:lnTo>
                    <a:pt x="1123" y="928"/>
                  </a:lnTo>
                  <a:lnTo>
                    <a:pt x="1264" y="928"/>
                  </a:lnTo>
                  <a:lnTo>
                    <a:pt x="1264" y="787"/>
                  </a:lnTo>
                  <a:lnTo>
                    <a:pt x="1265" y="779"/>
                  </a:lnTo>
                  <a:lnTo>
                    <a:pt x="1265" y="773"/>
                  </a:lnTo>
                  <a:lnTo>
                    <a:pt x="1266" y="766"/>
                  </a:lnTo>
                  <a:lnTo>
                    <a:pt x="1269" y="760"/>
                  </a:lnTo>
                  <a:lnTo>
                    <a:pt x="1271" y="753"/>
                  </a:lnTo>
                  <a:lnTo>
                    <a:pt x="1274" y="748"/>
                  </a:lnTo>
                  <a:lnTo>
                    <a:pt x="1278" y="744"/>
                  </a:lnTo>
                  <a:lnTo>
                    <a:pt x="1282" y="739"/>
                  </a:lnTo>
                  <a:lnTo>
                    <a:pt x="1286" y="735"/>
                  </a:lnTo>
                  <a:lnTo>
                    <a:pt x="1291" y="733"/>
                  </a:lnTo>
                  <a:lnTo>
                    <a:pt x="1296" y="730"/>
                  </a:lnTo>
                  <a:lnTo>
                    <a:pt x="1301" y="728"/>
                  </a:lnTo>
                  <a:lnTo>
                    <a:pt x="1311" y="724"/>
                  </a:lnTo>
                  <a:lnTo>
                    <a:pt x="1323" y="724"/>
                  </a:lnTo>
                  <a:lnTo>
                    <a:pt x="1336" y="724"/>
                  </a:lnTo>
                  <a:lnTo>
                    <a:pt x="1341" y="725"/>
                  </a:lnTo>
                  <a:lnTo>
                    <a:pt x="1346" y="728"/>
                  </a:lnTo>
                  <a:lnTo>
                    <a:pt x="1351" y="730"/>
                  </a:lnTo>
                  <a:lnTo>
                    <a:pt x="1356" y="733"/>
                  </a:lnTo>
                  <a:lnTo>
                    <a:pt x="1361" y="735"/>
                  </a:lnTo>
                  <a:lnTo>
                    <a:pt x="1365" y="739"/>
                  </a:lnTo>
                  <a:lnTo>
                    <a:pt x="1369" y="744"/>
                  </a:lnTo>
                  <a:lnTo>
                    <a:pt x="1373" y="748"/>
                  </a:lnTo>
                  <a:lnTo>
                    <a:pt x="1375" y="753"/>
                  </a:lnTo>
                  <a:lnTo>
                    <a:pt x="1378" y="760"/>
                  </a:lnTo>
                  <a:lnTo>
                    <a:pt x="1380" y="766"/>
                  </a:lnTo>
                  <a:lnTo>
                    <a:pt x="1382" y="773"/>
                  </a:lnTo>
                  <a:lnTo>
                    <a:pt x="1382" y="779"/>
                  </a:lnTo>
                  <a:lnTo>
                    <a:pt x="1383" y="787"/>
                  </a:lnTo>
                  <a:lnTo>
                    <a:pt x="1383" y="1184"/>
                  </a:lnTo>
                  <a:lnTo>
                    <a:pt x="1382" y="1191"/>
                  </a:lnTo>
                  <a:lnTo>
                    <a:pt x="1382" y="1198"/>
                  </a:lnTo>
                  <a:lnTo>
                    <a:pt x="1380" y="1205"/>
                  </a:lnTo>
                  <a:lnTo>
                    <a:pt x="1378" y="1211"/>
                  </a:lnTo>
                  <a:lnTo>
                    <a:pt x="1375" y="1216"/>
                  </a:lnTo>
                  <a:lnTo>
                    <a:pt x="1373" y="1221"/>
                  </a:lnTo>
                  <a:lnTo>
                    <a:pt x="1369" y="1226"/>
                  </a:lnTo>
                  <a:lnTo>
                    <a:pt x="1365" y="1230"/>
                  </a:lnTo>
                  <a:lnTo>
                    <a:pt x="1361" y="1234"/>
                  </a:lnTo>
                  <a:lnTo>
                    <a:pt x="1356" y="1238"/>
                  </a:lnTo>
                  <a:lnTo>
                    <a:pt x="1351" y="1241"/>
                  </a:lnTo>
                  <a:lnTo>
                    <a:pt x="1346" y="1243"/>
                  </a:lnTo>
                  <a:lnTo>
                    <a:pt x="1336" y="1246"/>
                  </a:lnTo>
                  <a:lnTo>
                    <a:pt x="1323" y="1247"/>
                  </a:lnTo>
                  <a:lnTo>
                    <a:pt x="1311" y="1246"/>
                  </a:lnTo>
                  <a:lnTo>
                    <a:pt x="1306" y="1244"/>
                  </a:lnTo>
                  <a:lnTo>
                    <a:pt x="1301" y="1243"/>
                  </a:lnTo>
                  <a:lnTo>
                    <a:pt x="1296" y="1241"/>
                  </a:lnTo>
                  <a:lnTo>
                    <a:pt x="1291" y="1238"/>
                  </a:lnTo>
                  <a:lnTo>
                    <a:pt x="1286" y="1234"/>
                  </a:lnTo>
                  <a:lnTo>
                    <a:pt x="1282" y="1230"/>
                  </a:lnTo>
                  <a:lnTo>
                    <a:pt x="1278" y="1226"/>
                  </a:lnTo>
                  <a:lnTo>
                    <a:pt x="1274" y="1221"/>
                  </a:lnTo>
                  <a:lnTo>
                    <a:pt x="1271" y="1216"/>
                  </a:lnTo>
                  <a:lnTo>
                    <a:pt x="1269" y="1211"/>
                  </a:lnTo>
                  <a:lnTo>
                    <a:pt x="1266" y="1205"/>
                  </a:lnTo>
                  <a:lnTo>
                    <a:pt x="1265" y="1198"/>
                  </a:lnTo>
                  <a:lnTo>
                    <a:pt x="1265" y="1191"/>
                  </a:lnTo>
                  <a:lnTo>
                    <a:pt x="1264" y="1184"/>
                  </a:lnTo>
                  <a:lnTo>
                    <a:pt x="1264" y="1035"/>
                  </a:lnTo>
                  <a:lnTo>
                    <a:pt x="1123" y="1035"/>
                  </a:lnTo>
                  <a:lnTo>
                    <a:pt x="1123" y="1184"/>
                  </a:lnTo>
                  <a:lnTo>
                    <a:pt x="1123" y="1191"/>
                  </a:lnTo>
                  <a:lnTo>
                    <a:pt x="1122" y="1198"/>
                  </a:lnTo>
                  <a:lnTo>
                    <a:pt x="1120" y="1205"/>
                  </a:lnTo>
                  <a:lnTo>
                    <a:pt x="1118" y="1211"/>
                  </a:lnTo>
                  <a:lnTo>
                    <a:pt x="1116" y="1216"/>
                  </a:lnTo>
                  <a:lnTo>
                    <a:pt x="1113" y="1221"/>
                  </a:lnTo>
                  <a:lnTo>
                    <a:pt x="1110" y="1226"/>
                  </a:lnTo>
                  <a:lnTo>
                    <a:pt x="1106" y="1230"/>
                  </a:lnTo>
                  <a:lnTo>
                    <a:pt x="1101" y="1234"/>
                  </a:lnTo>
                  <a:lnTo>
                    <a:pt x="1097" y="1238"/>
                  </a:lnTo>
                  <a:lnTo>
                    <a:pt x="1092" y="1241"/>
                  </a:lnTo>
                  <a:lnTo>
                    <a:pt x="1087" y="1243"/>
                  </a:lnTo>
                  <a:lnTo>
                    <a:pt x="1075" y="1246"/>
                  </a:lnTo>
                  <a:lnTo>
                    <a:pt x="1064" y="1247"/>
                  </a:lnTo>
                  <a:lnTo>
                    <a:pt x="1052" y="1246"/>
                  </a:lnTo>
                  <a:lnTo>
                    <a:pt x="1046" y="1244"/>
                  </a:lnTo>
                  <a:lnTo>
                    <a:pt x="1041" y="1243"/>
                  </a:lnTo>
                  <a:lnTo>
                    <a:pt x="1036" y="1241"/>
                  </a:lnTo>
                  <a:lnTo>
                    <a:pt x="1031" y="1238"/>
                  </a:lnTo>
                  <a:lnTo>
                    <a:pt x="1027" y="1234"/>
                  </a:lnTo>
                  <a:lnTo>
                    <a:pt x="1022" y="1230"/>
                  </a:lnTo>
                  <a:lnTo>
                    <a:pt x="1018" y="1226"/>
                  </a:lnTo>
                  <a:lnTo>
                    <a:pt x="1015" y="1221"/>
                  </a:lnTo>
                  <a:lnTo>
                    <a:pt x="1011" y="1216"/>
                  </a:lnTo>
                  <a:lnTo>
                    <a:pt x="1010" y="1211"/>
                  </a:lnTo>
                  <a:lnTo>
                    <a:pt x="1008" y="1205"/>
                  </a:lnTo>
                  <a:lnTo>
                    <a:pt x="1006" y="1198"/>
                  </a:lnTo>
                  <a:lnTo>
                    <a:pt x="1005" y="1191"/>
                  </a:lnTo>
                  <a:lnTo>
                    <a:pt x="1005" y="1184"/>
                  </a:lnTo>
                  <a:close/>
                  <a:moveTo>
                    <a:pt x="1781" y="1212"/>
                  </a:moveTo>
                  <a:lnTo>
                    <a:pt x="1653" y="1039"/>
                  </a:lnTo>
                  <a:lnTo>
                    <a:pt x="1606" y="1088"/>
                  </a:lnTo>
                  <a:lnTo>
                    <a:pt x="1606" y="1184"/>
                  </a:lnTo>
                  <a:lnTo>
                    <a:pt x="1606" y="1191"/>
                  </a:lnTo>
                  <a:lnTo>
                    <a:pt x="1605" y="1198"/>
                  </a:lnTo>
                  <a:lnTo>
                    <a:pt x="1603" y="1205"/>
                  </a:lnTo>
                  <a:lnTo>
                    <a:pt x="1601" y="1211"/>
                  </a:lnTo>
                  <a:lnTo>
                    <a:pt x="1598" y="1216"/>
                  </a:lnTo>
                  <a:lnTo>
                    <a:pt x="1596" y="1221"/>
                  </a:lnTo>
                  <a:lnTo>
                    <a:pt x="1592" y="1226"/>
                  </a:lnTo>
                  <a:lnTo>
                    <a:pt x="1588" y="1230"/>
                  </a:lnTo>
                  <a:lnTo>
                    <a:pt x="1584" y="1234"/>
                  </a:lnTo>
                  <a:lnTo>
                    <a:pt x="1580" y="1238"/>
                  </a:lnTo>
                  <a:lnTo>
                    <a:pt x="1575" y="1241"/>
                  </a:lnTo>
                  <a:lnTo>
                    <a:pt x="1570" y="1243"/>
                  </a:lnTo>
                  <a:lnTo>
                    <a:pt x="1558" y="1246"/>
                  </a:lnTo>
                  <a:lnTo>
                    <a:pt x="1547" y="1247"/>
                  </a:lnTo>
                  <a:lnTo>
                    <a:pt x="1534" y="1246"/>
                  </a:lnTo>
                  <a:lnTo>
                    <a:pt x="1529" y="1244"/>
                  </a:lnTo>
                  <a:lnTo>
                    <a:pt x="1524" y="1243"/>
                  </a:lnTo>
                  <a:lnTo>
                    <a:pt x="1519" y="1241"/>
                  </a:lnTo>
                  <a:lnTo>
                    <a:pt x="1514" y="1238"/>
                  </a:lnTo>
                  <a:lnTo>
                    <a:pt x="1509" y="1234"/>
                  </a:lnTo>
                  <a:lnTo>
                    <a:pt x="1505" y="1230"/>
                  </a:lnTo>
                  <a:lnTo>
                    <a:pt x="1501" y="1226"/>
                  </a:lnTo>
                  <a:lnTo>
                    <a:pt x="1498" y="1221"/>
                  </a:lnTo>
                  <a:lnTo>
                    <a:pt x="1494" y="1216"/>
                  </a:lnTo>
                  <a:lnTo>
                    <a:pt x="1492" y="1211"/>
                  </a:lnTo>
                  <a:lnTo>
                    <a:pt x="1491" y="1205"/>
                  </a:lnTo>
                  <a:lnTo>
                    <a:pt x="1489" y="1198"/>
                  </a:lnTo>
                  <a:lnTo>
                    <a:pt x="1488" y="1191"/>
                  </a:lnTo>
                  <a:lnTo>
                    <a:pt x="1488" y="1184"/>
                  </a:lnTo>
                  <a:lnTo>
                    <a:pt x="1488" y="787"/>
                  </a:lnTo>
                  <a:lnTo>
                    <a:pt x="1488" y="779"/>
                  </a:lnTo>
                  <a:lnTo>
                    <a:pt x="1489" y="773"/>
                  </a:lnTo>
                  <a:lnTo>
                    <a:pt x="1491" y="766"/>
                  </a:lnTo>
                  <a:lnTo>
                    <a:pt x="1492" y="760"/>
                  </a:lnTo>
                  <a:lnTo>
                    <a:pt x="1494" y="753"/>
                  </a:lnTo>
                  <a:lnTo>
                    <a:pt x="1498" y="748"/>
                  </a:lnTo>
                  <a:lnTo>
                    <a:pt x="1501" y="744"/>
                  </a:lnTo>
                  <a:lnTo>
                    <a:pt x="1505" y="739"/>
                  </a:lnTo>
                  <a:lnTo>
                    <a:pt x="1509" y="735"/>
                  </a:lnTo>
                  <a:lnTo>
                    <a:pt x="1514" y="733"/>
                  </a:lnTo>
                  <a:lnTo>
                    <a:pt x="1519" y="730"/>
                  </a:lnTo>
                  <a:lnTo>
                    <a:pt x="1524" y="728"/>
                  </a:lnTo>
                  <a:lnTo>
                    <a:pt x="1534" y="724"/>
                  </a:lnTo>
                  <a:lnTo>
                    <a:pt x="1547" y="724"/>
                  </a:lnTo>
                  <a:lnTo>
                    <a:pt x="1558" y="724"/>
                  </a:lnTo>
                  <a:lnTo>
                    <a:pt x="1564" y="725"/>
                  </a:lnTo>
                  <a:lnTo>
                    <a:pt x="1570" y="728"/>
                  </a:lnTo>
                  <a:lnTo>
                    <a:pt x="1575" y="730"/>
                  </a:lnTo>
                  <a:lnTo>
                    <a:pt x="1580" y="733"/>
                  </a:lnTo>
                  <a:lnTo>
                    <a:pt x="1584" y="735"/>
                  </a:lnTo>
                  <a:lnTo>
                    <a:pt x="1588" y="739"/>
                  </a:lnTo>
                  <a:lnTo>
                    <a:pt x="1592" y="744"/>
                  </a:lnTo>
                  <a:lnTo>
                    <a:pt x="1596" y="748"/>
                  </a:lnTo>
                  <a:lnTo>
                    <a:pt x="1598" y="753"/>
                  </a:lnTo>
                  <a:lnTo>
                    <a:pt x="1601" y="760"/>
                  </a:lnTo>
                  <a:lnTo>
                    <a:pt x="1603" y="766"/>
                  </a:lnTo>
                  <a:lnTo>
                    <a:pt x="1605" y="773"/>
                  </a:lnTo>
                  <a:lnTo>
                    <a:pt x="1606" y="779"/>
                  </a:lnTo>
                  <a:lnTo>
                    <a:pt x="1606" y="787"/>
                  </a:lnTo>
                  <a:lnTo>
                    <a:pt x="1606" y="925"/>
                  </a:lnTo>
                  <a:lnTo>
                    <a:pt x="1770" y="747"/>
                  </a:lnTo>
                  <a:lnTo>
                    <a:pt x="1776" y="741"/>
                  </a:lnTo>
                  <a:lnTo>
                    <a:pt x="1783" y="735"/>
                  </a:lnTo>
                  <a:lnTo>
                    <a:pt x="1789" y="732"/>
                  </a:lnTo>
                  <a:lnTo>
                    <a:pt x="1794" y="729"/>
                  </a:lnTo>
                  <a:lnTo>
                    <a:pt x="1801" y="727"/>
                  </a:lnTo>
                  <a:lnTo>
                    <a:pt x="1807" y="725"/>
                  </a:lnTo>
                  <a:lnTo>
                    <a:pt x="1820" y="724"/>
                  </a:lnTo>
                  <a:lnTo>
                    <a:pt x="1833" y="725"/>
                  </a:lnTo>
                  <a:lnTo>
                    <a:pt x="1838" y="727"/>
                  </a:lnTo>
                  <a:lnTo>
                    <a:pt x="1843" y="728"/>
                  </a:lnTo>
                  <a:lnTo>
                    <a:pt x="1848" y="730"/>
                  </a:lnTo>
                  <a:lnTo>
                    <a:pt x="1853" y="733"/>
                  </a:lnTo>
                  <a:lnTo>
                    <a:pt x="1857" y="735"/>
                  </a:lnTo>
                  <a:lnTo>
                    <a:pt x="1861" y="739"/>
                  </a:lnTo>
                  <a:lnTo>
                    <a:pt x="1865" y="743"/>
                  </a:lnTo>
                  <a:lnTo>
                    <a:pt x="1869" y="747"/>
                  </a:lnTo>
                  <a:lnTo>
                    <a:pt x="1872" y="756"/>
                  </a:lnTo>
                  <a:lnTo>
                    <a:pt x="1876" y="766"/>
                  </a:lnTo>
                  <a:lnTo>
                    <a:pt x="1876" y="771"/>
                  </a:lnTo>
                  <a:lnTo>
                    <a:pt x="1878" y="778"/>
                  </a:lnTo>
                  <a:lnTo>
                    <a:pt x="1876" y="787"/>
                  </a:lnTo>
                  <a:lnTo>
                    <a:pt x="1875" y="794"/>
                  </a:lnTo>
                  <a:lnTo>
                    <a:pt x="1872" y="802"/>
                  </a:lnTo>
                  <a:lnTo>
                    <a:pt x="1870" y="810"/>
                  </a:lnTo>
                  <a:lnTo>
                    <a:pt x="1866" y="816"/>
                  </a:lnTo>
                  <a:lnTo>
                    <a:pt x="1861" y="823"/>
                  </a:lnTo>
                  <a:lnTo>
                    <a:pt x="1849" y="835"/>
                  </a:lnTo>
                  <a:lnTo>
                    <a:pt x="1740" y="948"/>
                  </a:lnTo>
                  <a:lnTo>
                    <a:pt x="1872" y="1132"/>
                  </a:lnTo>
                  <a:lnTo>
                    <a:pt x="1881" y="1144"/>
                  </a:lnTo>
                  <a:lnTo>
                    <a:pt x="1885" y="1152"/>
                  </a:lnTo>
                  <a:lnTo>
                    <a:pt x="1889" y="1158"/>
                  </a:lnTo>
                  <a:lnTo>
                    <a:pt x="1892" y="1166"/>
                  </a:lnTo>
                  <a:lnTo>
                    <a:pt x="1894" y="1174"/>
                  </a:lnTo>
                  <a:lnTo>
                    <a:pt x="1895" y="1182"/>
                  </a:lnTo>
                  <a:lnTo>
                    <a:pt x="1895" y="1191"/>
                  </a:lnTo>
                  <a:lnTo>
                    <a:pt x="1895" y="1201"/>
                  </a:lnTo>
                  <a:lnTo>
                    <a:pt x="1894" y="1206"/>
                  </a:lnTo>
                  <a:lnTo>
                    <a:pt x="1892" y="1211"/>
                  </a:lnTo>
                  <a:lnTo>
                    <a:pt x="1888" y="1221"/>
                  </a:lnTo>
                  <a:lnTo>
                    <a:pt x="1881" y="1229"/>
                  </a:lnTo>
                  <a:lnTo>
                    <a:pt x="1876" y="1233"/>
                  </a:lnTo>
                  <a:lnTo>
                    <a:pt x="1872" y="1237"/>
                  </a:lnTo>
                  <a:lnTo>
                    <a:pt x="1867" y="1239"/>
                  </a:lnTo>
                  <a:lnTo>
                    <a:pt x="1862" y="1242"/>
                  </a:lnTo>
                  <a:lnTo>
                    <a:pt x="1857" y="1244"/>
                  </a:lnTo>
                  <a:lnTo>
                    <a:pt x="1852" y="1246"/>
                  </a:lnTo>
                  <a:lnTo>
                    <a:pt x="1845" y="1247"/>
                  </a:lnTo>
                  <a:lnTo>
                    <a:pt x="1839" y="1247"/>
                  </a:lnTo>
                  <a:lnTo>
                    <a:pt x="1830" y="1247"/>
                  </a:lnTo>
                  <a:lnTo>
                    <a:pt x="1822" y="1244"/>
                  </a:lnTo>
                  <a:lnTo>
                    <a:pt x="1815" y="1242"/>
                  </a:lnTo>
                  <a:lnTo>
                    <a:pt x="1811" y="1241"/>
                  </a:lnTo>
                  <a:lnTo>
                    <a:pt x="1807" y="1238"/>
                  </a:lnTo>
                  <a:lnTo>
                    <a:pt x="1801" y="1233"/>
                  </a:lnTo>
                  <a:lnTo>
                    <a:pt x="1794" y="1228"/>
                  </a:lnTo>
                  <a:lnTo>
                    <a:pt x="1788" y="1220"/>
                  </a:lnTo>
                  <a:lnTo>
                    <a:pt x="1781" y="1212"/>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2105025" y="3106738"/>
              <a:ext cx="169863" cy="169863"/>
            </a:xfrm>
            <a:custGeom>
              <a:avLst/>
              <a:gdLst>
                <a:gd name="T0" fmla="*/ 79 w 429"/>
                <a:gd name="T1" fmla="*/ 430 h 430"/>
                <a:gd name="T2" fmla="*/ 64 w 429"/>
                <a:gd name="T3" fmla="*/ 428 h 430"/>
                <a:gd name="T4" fmla="*/ 48 w 429"/>
                <a:gd name="T5" fmla="*/ 423 h 430"/>
                <a:gd name="T6" fmla="*/ 35 w 429"/>
                <a:gd name="T7" fmla="*/ 417 h 430"/>
                <a:gd name="T8" fmla="*/ 24 w 429"/>
                <a:gd name="T9" fmla="*/ 407 h 430"/>
                <a:gd name="T10" fmla="*/ 14 w 429"/>
                <a:gd name="T11" fmla="*/ 395 h 430"/>
                <a:gd name="T12" fmla="*/ 6 w 429"/>
                <a:gd name="T13" fmla="*/ 381 h 430"/>
                <a:gd name="T14" fmla="*/ 2 w 429"/>
                <a:gd name="T15" fmla="*/ 367 h 430"/>
                <a:gd name="T16" fmla="*/ 0 w 429"/>
                <a:gd name="T17" fmla="*/ 350 h 430"/>
                <a:gd name="T18" fmla="*/ 1 w 429"/>
                <a:gd name="T19" fmla="*/ 72 h 430"/>
                <a:gd name="T20" fmla="*/ 3 w 429"/>
                <a:gd name="T21" fmla="*/ 57 h 430"/>
                <a:gd name="T22" fmla="*/ 10 w 429"/>
                <a:gd name="T23" fmla="*/ 43 h 430"/>
                <a:gd name="T24" fmla="*/ 19 w 429"/>
                <a:gd name="T25" fmla="*/ 30 h 430"/>
                <a:gd name="T26" fmla="*/ 29 w 429"/>
                <a:gd name="T27" fmla="*/ 20 h 430"/>
                <a:gd name="T28" fmla="*/ 42 w 429"/>
                <a:gd name="T29" fmla="*/ 11 h 430"/>
                <a:gd name="T30" fmla="*/ 56 w 429"/>
                <a:gd name="T31" fmla="*/ 4 h 430"/>
                <a:gd name="T32" fmla="*/ 71 w 429"/>
                <a:gd name="T33" fmla="*/ 2 h 430"/>
                <a:gd name="T34" fmla="*/ 349 w 429"/>
                <a:gd name="T35" fmla="*/ 0 h 430"/>
                <a:gd name="T36" fmla="*/ 366 w 429"/>
                <a:gd name="T37" fmla="*/ 3 h 430"/>
                <a:gd name="T38" fmla="*/ 380 w 429"/>
                <a:gd name="T39" fmla="*/ 7 h 430"/>
                <a:gd name="T40" fmla="*/ 394 w 429"/>
                <a:gd name="T41" fmla="*/ 14 h 430"/>
                <a:gd name="T42" fmla="*/ 406 w 429"/>
                <a:gd name="T43" fmla="*/ 25 h 430"/>
                <a:gd name="T44" fmla="*/ 416 w 429"/>
                <a:gd name="T45" fmla="*/ 36 h 430"/>
                <a:gd name="T46" fmla="*/ 422 w 429"/>
                <a:gd name="T47" fmla="*/ 49 h 430"/>
                <a:gd name="T48" fmla="*/ 428 w 429"/>
                <a:gd name="T49" fmla="*/ 64 h 430"/>
                <a:gd name="T50" fmla="*/ 429 w 429"/>
                <a:gd name="T51" fmla="*/ 80 h 430"/>
                <a:gd name="T52" fmla="*/ 429 w 429"/>
                <a:gd name="T53" fmla="*/ 359 h 430"/>
                <a:gd name="T54" fmla="*/ 425 w 429"/>
                <a:gd name="T55" fmla="*/ 375 h 430"/>
                <a:gd name="T56" fmla="*/ 420 w 429"/>
                <a:gd name="T57" fmla="*/ 389 h 430"/>
                <a:gd name="T58" fmla="*/ 411 w 429"/>
                <a:gd name="T59" fmla="*/ 402 h 430"/>
                <a:gd name="T60" fmla="*/ 401 w 429"/>
                <a:gd name="T61" fmla="*/ 412 h 430"/>
                <a:gd name="T62" fmla="*/ 388 w 429"/>
                <a:gd name="T63" fmla="*/ 421 h 430"/>
                <a:gd name="T64" fmla="*/ 374 w 429"/>
                <a:gd name="T65" fmla="*/ 426 h 430"/>
                <a:gd name="T66" fmla="*/ 358 w 429"/>
                <a:gd name="T67"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430">
                  <a:moveTo>
                    <a:pt x="349" y="430"/>
                  </a:moveTo>
                  <a:lnTo>
                    <a:pt x="79" y="430"/>
                  </a:lnTo>
                  <a:lnTo>
                    <a:pt x="71" y="430"/>
                  </a:lnTo>
                  <a:lnTo>
                    <a:pt x="64" y="428"/>
                  </a:lnTo>
                  <a:lnTo>
                    <a:pt x="56" y="426"/>
                  </a:lnTo>
                  <a:lnTo>
                    <a:pt x="48" y="423"/>
                  </a:lnTo>
                  <a:lnTo>
                    <a:pt x="42" y="421"/>
                  </a:lnTo>
                  <a:lnTo>
                    <a:pt x="35" y="417"/>
                  </a:lnTo>
                  <a:lnTo>
                    <a:pt x="29" y="412"/>
                  </a:lnTo>
                  <a:lnTo>
                    <a:pt x="24" y="407"/>
                  </a:lnTo>
                  <a:lnTo>
                    <a:pt x="19" y="402"/>
                  </a:lnTo>
                  <a:lnTo>
                    <a:pt x="14" y="395"/>
                  </a:lnTo>
                  <a:lnTo>
                    <a:pt x="10" y="389"/>
                  </a:lnTo>
                  <a:lnTo>
                    <a:pt x="6" y="381"/>
                  </a:lnTo>
                  <a:lnTo>
                    <a:pt x="3" y="375"/>
                  </a:lnTo>
                  <a:lnTo>
                    <a:pt x="2" y="367"/>
                  </a:lnTo>
                  <a:lnTo>
                    <a:pt x="1" y="359"/>
                  </a:lnTo>
                  <a:lnTo>
                    <a:pt x="0" y="350"/>
                  </a:lnTo>
                  <a:lnTo>
                    <a:pt x="0" y="80"/>
                  </a:lnTo>
                  <a:lnTo>
                    <a:pt x="1" y="72"/>
                  </a:lnTo>
                  <a:lnTo>
                    <a:pt x="2" y="64"/>
                  </a:lnTo>
                  <a:lnTo>
                    <a:pt x="3" y="57"/>
                  </a:lnTo>
                  <a:lnTo>
                    <a:pt x="6" y="49"/>
                  </a:lnTo>
                  <a:lnTo>
                    <a:pt x="10" y="43"/>
                  </a:lnTo>
                  <a:lnTo>
                    <a:pt x="14" y="36"/>
                  </a:lnTo>
                  <a:lnTo>
                    <a:pt x="19" y="30"/>
                  </a:lnTo>
                  <a:lnTo>
                    <a:pt x="24" y="25"/>
                  </a:lnTo>
                  <a:lnTo>
                    <a:pt x="29" y="20"/>
                  </a:lnTo>
                  <a:lnTo>
                    <a:pt x="35" y="14"/>
                  </a:lnTo>
                  <a:lnTo>
                    <a:pt x="42" y="11"/>
                  </a:lnTo>
                  <a:lnTo>
                    <a:pt x="48" y="7"/>
                  </a:lnTo>
                  <a:lnTo>
                    <a:pt x="56" y="4"/>
                  </a:lnTo>
                  <a:lnTo>
                    <a:pt x="64" y="3"/>
                  </a:lnTo>
                  <a:lnTo>
                    <a:pt x="71" y="2"/>
                  </a:lnTo>
                  <a:lnTo>
                    <a:pt x="79" y="0"/>
                  </a:lnTo>
                  <a:lnTo>
                    <a:pt x="349" y="0"/>
                  </a:lnTo>
                  <a:lnTo>
                    <a:pt x="358" y="2"/>
                  </a:lnTo>
                  <a:lnTo>
                    <a:pt x="366" y="3"/>
                  </a:lnTo>
                  <a:lnTo>
                    <a:pt x="374" y="4"/>
                  </a:lnTo>
                  <a:lnTo>
                    <a:pt x="380" y="7"/>
                  </a:lnTo>
                  <a:lnTo>
                    <a:pt x="388" y="11"/>
                  </a:lnTo>
                  <a:lnTo>
                    <a:pt x="394" y="14"/>
                  </a:lnTo>
                  <a:lnTo>
                    <a:pt x="401" y="20"/>
                  </a:lnTo>
                  <a:lnTo>
                    <a:pt x="406" y="25"/>
                  </a:lnTo>
                  <a:lnTo>
                    <a:pt x="411" y="30"/>
                  </a:lnTo>
                  <a:lnTo>
                    <a:pt x="416" y="36"/>
                  </a:lnTo>
                  <a:lnTo>
                    <a:pt x="420" y="43"/>
                  </a:lnTo>
                  <a:lnTo>
                    <a:pt x="422" y="49"/>
                  </a:lnTo>
                  <a:lnTo>
                    <a:pt x="425" y="57"/>
                  </a:lnTo>
                  <a:lnTo>
                    <a:pt x="428" y="64"/>
                  </a:lnTo>
                  <a:lnTo>
                    <a:pt x="429" y="72"/>
                  </a:lnTo>
                  <a:lnTo>
                    <a:pt x="429" y="80"/>
                  </a:lnTo>
                  <a:lnTo>
                    <a:pt x="429" y="350"/>
                  </a:lnTo>
                  <a:lnTo>
                    <a:pt x="429" y="359"/>
                  </a:lnTo>
                  <a:lnTo>
                    <a:pt x="428" y="367"/>
                  </a:lnTo>
                  <a:lnTo>
                    <a:pt x="425" y="375"/>
                  </a:lnTo>
                  <a:lnTo>
                    <a:pt x="422" y="381"/>
                  </a:lnTo>
                  <a:lnTo>
                    <a:pt x="420" y="389"/>
                  </a:lnTo>
                  <a:lnTo>
                    <a:pt x="416" y="395"/>
                  </a:lnTo>
                  <a:lnTo>
                    <a:pt x="411" y="402"/>
                  </a:lnTo>
                  <a:lnTo>
                    <a:pt x="406" y="407"/>
                  </a:lnTo>
                  <a:lnTo>
                    <a:pt x="401" y="412"/>
                  </a:lnTo>
                  <a:lnTo>
                    <a:pt x="394" y="417"/>
                  </a:lnTo>
                  <a:lnTo>
                    <a:pt x="388" y="421"/>
                  </a:lnTo>
                  <a:lnTo>
                    <a:pt x="380" y="423"/>
                  </a:lnTo>
                  <a:lnTo>
                    <a:pt x="374" y="426"/>
                  </a:lnTo>
                  <a:lnTo>
                    <a:pt x="366" y="428"/>
                  </a:lnTo>
                  <a:lnTo>
                    <a:pt x="358" y="430"/>
                  </a:lnTo>
                  <a:lnTo>
                    <a:pt x="349"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p:cNvSpPr>
            <p:nvPr userDrawn="1"/>
          </p:nvSpPr>
          <p:spPr bwMode="auto">
            <a:xfrm>
              <a:off x="2105025" y="3375025"/>
              <a:ext cx="169863" cy="169863"/>
            </a:xfrm>
            <a:custGeom>
              <a:avLst/>
              <a:gdLst>
                <a:gd name="T0" fmla="*/ 79 w 429"/>
                <a:gd name="T1" fmla="*/ 430 h 430"/>
                <a:gd name="T2" fmla="*/ 64 w 429"/>
                <a:gd name="T3" fmla="*/ 427 h 430"/>
                <a:gd name="T4" fmla="*/ 48 w 429"/>
                <a:gd name="T5" fmla="*/ 423 h 430"/>
                <a:gd name="T6" fmla="*/ 35 w 429"/>
                <a:gd name="T7" fmla="*/ 415 h 430"/>
                <a:gd name="T8" fmla="*/ 24 w 429"/>
                <a:gd name="T9" fmla="*/ 405 h 430"/>
                <a:gd name="T10" fmla="*/ 14 w 429"/>
                <a:gd name="T11" fmla="*/ 394 h 430"/>
                <a:gd name="T12" fmla="*/ 6 w 429"/>
                <a:gd name="T13" fmla="*/ 381 h 430"/>
                <a:gd name="T14" fmla="*/ 2 w 429"/>
                <a:gd name="T15" fmla="*/ 366 h 430"/>
                <a:gd name="T16" fmla="*/ 0 w 429"/>
                <a:gd name="T17" fmla="*/ 350 h 430"/>
                <a:gd name="T18" fmla="*/ 1 w 429"/>
                <a:gd name="T19" fmla="*/ 71 h 430"/>
                <a:gd name="T20" fmla="*/ 3 w 429"/>
                <a:gd name="T21" fmla="*/ 55 h 430"/>
                <a:gd name="T22" fmla="*/ 10 w 429"/>
                <a:gd name="T23" fmla="*/ 41 h 430"/>
                <a:gd name="T24" fmla="*/ 19 w 429"/>
                <a:gd name="T25" fmla="*/ 28 h 430"/>
                <a:gd name="T26" fmla="*/ 29 w 429"/>
                <a:gd name="T27" fmla="*/ 18 h 430"/>
                <a:gd name="T28" fmla="*/ 42 w 429"/>
                <a:gd name="T29" fmla="*/ 9 h 430"/>
                <a:gd name="T30" fmla="*/ 56 w 429"/>
                <a:gd name="T31" fmla="*/ 3 h 430"/>
                <a:gd name="T32" fmla="*/ 71 w 429"/>
                <a:gd name="T33" fmla="*/ 0 h 430"/>
                <a:gd name="T34" fmla="*/ 349 w 429"/>
                <a:gd name="T35" fmla="*/ 0 h 430"/>
                <a:gd name="T36" fmla="*/ 366 w 429"/>
                <a:gd name="T37" fmla="*/ 1 h 430"/>
                <a:gd name="T38" fmla="*/ 380 w 429"/>
                <a:gd name="T39" fmla="*/ 7 h 430"/>
                <a:gd name="T40" fmla="*/ 394 w 429"/>
                <a:gd name="T41" fmla="*/ 13 h 430"/>
                <a:gd name="T42" fmla="*/ 406 w 429"/>
                <a:gd name="T43" fmla="*/ 23 h 430"/>
                <a:gd name="T44" fmla="*/ 416 w 429"/>
                <a:gd name="T45" fmla="*/ 35 h 430"/>
                <a:gd name="T46" fmla="*/ 422 w 429"/>
                <a:gd name="T47" fmla="*/ 49 h 430"/>
                <a:gd name="T48" fmla="*/ 428 w 429"/>
                <a:gd name="T49" fmla="*/ 63 h 430"/>
                <a:gd name="T50" fmla="*/ 429 w 429"/>
                <a:gd name="T51" fmla="*/ 80 h 430"/>
                <a:gd name="T52" fmla="*/ 429 w 429"/>
                <a:gd name="T53" fmla="*/ 358 h 430"/>
                <a:gd name="T54" fmla="*/ 425 w 429"/>
                <a:gd name="T55" fmla="*/ 373 h 430"/>
                <a:gd name="T56" fmla="*/ 420 w 429"/>
                <a:gd name="T57" fmla="*/ 387 h 430"/>
                <a:gd name="T58" fmla="*/ 411 w 429"/>
                <a:gd name="T59" fmla="*/ 400 h 430"/>
                <a:gd name="T60" fmla="*/ 401 w 429"/>
                <a:gd name="T61" fmla="*/ 410 h 430"/>
                <a:gd name="T62" fmla="*/ 388 w 429"/>
                <a:gd name="T63" fmla="*/ 419 h 430"/>
                <a:gd name="T64" fmla="*/ 374 w 429"/>
                <a:gd name="T65" fmla="*/ 426 h 430"/>
                <a:gd name="T66" fmla="*/ 358 w 429"/>
                <a:gd name="T67" fmla="*/ 4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430">
                  <a:moveTo>
                    <a:pt x="349" y="430"/>
                  </a:moveTo>
                  <a:lnTo>
                    <a:pt x="79" y="430"/>
                  </a:lnTo>
                  <a:lnTo>
                    <a:pt x="71" y="428"/>
                  </a:lnTo>
                  <a:lnTo>
                    <a:pt x="64" y="427"/>
                  </a:lnTo>
                  <a:lnTo>
                    <a:pt x="56" y="426"/>
                  </a:lnTo>
                  <a:lnTo>
                    <a:pt x="48" y="423"/>
                  </a:lnTo>
                  <a:lnTo>
                    <a:pt x="42" y="419"/>
                  </a:lnTo>
                  <a:lnTo>
                    <a:pt x="35" y="415"/>
                  </a:lnTo>
                  <a:lnTo>
                    <a:pt x="29" y="410"/>
                  </a:lnTo>
                  <a:lnTo>
                    <a:pt x="24" y="405"/>
                  </a:lnTo>
                  <a:lnTo>
                    <a:pt x="19" y="400"/>
                  </a:lnTo>
                  <a:lnTo>
                    <a:pt x="14" y="394"/>
                  </a:lnTo>
                  <a:lnTo>
                    <a:pt x="10" y="387"/>
                  </a:lnTo>
                  <a:lnTo>
                    <a:pt x="6" y="381"/>
                  </a:lnTo>
                  <a:lnTo>
                    <a:pt x="3" y="373"/>
                  </a:lnTo>
                  <a:lnTo>
                    <a:pt x="2" y="366"/>
                  </a:lnTo>
                  <a:lnTo>
                    <a:pt x="1" y="358"/>
                  </a:lnTo>
                  <a:lnTo>
                    <a:pt x="0" y="350"/>
                  </a:lnTo>
                  <a:lnTo>
                    <a:pt x="0" y="80"/>
                  </a:lnTo>
                  <a:lnTo>
                    <a:pt x="1" y="71"/>
                  </a:lnTo>
                  <a:lnTo>
                    <a:pt x="2" y="63"/>
                  </a:lnTo>
                  <a:lnTo>
                    <a:pt x="3" y="55"/>
                  </a:lnTo>
                  <a:lnTo>
                    <a:pt x="6" y="49"/>
                  </a:lnTo>
                  <a:lnTo>
                    <a:pt x="10" y="41"/>
                  </a:lnTo>
                  <a:lnTo>
                    <a:pt x="14" y="35"/>
                  </a:lnTo>
                  <a:lnTo>
                    <a:pt x="19" y="28"/>
                  </a:lnTo>
                  <a:lnTo>
                    <a:pt x="24" y="23"/>
                  </a:lnTo>
                  <a:lnTo>
                    <a:pt x="29" y="18"/>
                  </a:lnTo>
                  <a:lnTo>
                    <a:pt x="35" y="13"/>
                  </a:lnTo>
                  <a:lnTo>
                    <a:pt x="42" y="9"/>
                  </a:lnTo>
                  <a:lnTo>
                    <a:pt x="48" y="7"/>
                  </a:lnTo>
                  <a:lnTo>
                    <a:pt x="56" y="3"/>
                  </a:lnTo>
                  <a:lnTo>
                    <a:pt x="64" y="1"/>
                  </a:lnTo>
                  <a:lnTo>
                    <a:pt x="71" y="0"/>
                  </a:lnTo>
                  <a:lnTo>
                    <a:pt x="79" y="0"/>
                  </a:lnTo>
                  <a:lnTo>
                    <a:pt x="349" y="0"/>
                  </a:lnTo>
                  <a:lnTo>
                    <a:pt x="358" y="0"/>
                  </a:lnTo>
                  <a:lnTo>
                    <a:pt x="366" y="1"/>
                  </a:lnTo>
                  <a:lnTo>
                    <a:pt x="374" y="3"/>
                  </a:lnTo>
                  <a:lnTo>
                    <a:pt x="380" y="7"/>
                  </a:lnTo>
                  <a:lnTo>
                    <a:pt x="388" y="9"/>
                  </a:lnTo>
                  <a:lnTo>
                    <a:pt x="394" y="13"/>
                  </a:lnTo>
                  <a:lnTo>
                    <a:pt x="401" y="18"/>
                  </a:lnTo>
                  <a:lnTo>
                    <a:pt x="406" y="23"/>
                  </a:lnTo>
                  <a:lnTo>
                    <a:pt x="411" y="28"/>
                  </a:lnTo>
                  <a:lnTo>
                    <a:pt x="416" y="35"/>
                  </a:lnTo>
                  <a:lnTo>
                    <a:pt x="420" y="41"/>
                  </a:lnTo>
                  <a:lnTo>
                    <a:pt x="422" y="49"/>
                  </a:lnTo>
                  <a:lnTo>
                    <a:pt x="425" y="55"/>
                  </a:lnTo>
                  <a:lnTo>
                    <a:pt x="428" y="63"/>
                  </a:lnTo>
                  <a:lnTo>
                    <a:pt x="429" y="71"/>
                  </a:lnTo>
                  <a:lnTo>
                    <a:pt x="429" y="80"/>
                  </a:lnTo>
                  <a:lnTo>
                    <a:pt x="429" y="350"/>
                  </a:lnTo>
                  <a:lnTo>
                    <a:pt x="429" y="358"/>
                  </a:lnTo>
                  <a:lnTo>
                    <a:pt x="428" y="366"/>
                  </a:lnTo>
                  <a:lnTo>
                    <a:pt x="425" y="373"/>
                  </a:lnTo>
                  <a:lnTo>
                    <a:pt x="422" y="381"/>
                  </a:lnTo>
                  <a:lnTo>
                    <a:pt x="420" y="387"/>
                  </a:lnTo>
                  <a:lnTo>
                    <a:pt x="416" y="394"/>
                  </a:lnTo>
                  <a:lnTo>
                    <a:pt x="411" y="400"/>
                  </a:lnTo>
                  <a:lnTo>
                    <a:pt x="406" y="405"/>
                  </a:lnTo>
                  <a:lnTo>
                    <a:pt x="401" y="410"/>
                  </a:lnTo>
                  <a:lnTo>
                    <a:pt x="394" y="415"/>
                  </a:lnTo>
                  <a:lnTo>
                    <a:pt x="388" y="419"/>
                  </a:lnTo>
                  <a:lnTo>
                    <a:pt x="380" y="423"/>
                  </a:lnTo>
                  <a:lnTo>
                    <a:pt x="374" y="426"/>
                  </a:lnTo>
                  <a:lnTo>
                    <a:pt x="366" y="427"/>
                  </a:lnTo>
                  <a:lnTo>
                    <a:pt x="358" y="428"/>
                  </a:lnTo>
                  <a:lnTo>
                    <a:pt x="349"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54341883"/>
      </p:ext>
    </p:extLst>
  </p:cSld>
  <p:clrMapOvr>
    <a:masterClrMapping/>
  </p:clrMapOvr>
  <mc:AlternateContent xmlns:mc="http://schemas.openxmlformats.org/markup-compatibility/2006" xmlns:p14="http://schemas.microsoft.com/office/powerpoint/2010/main">
    <mc:Choice Requires="p14">
      <p:transition spd="slow" p14:dur="800">
        <p:push dir="d"/>
      </p:transition>
    </mc:Choice>
    <mc:Fallback xmlns="">
      <p:transition spd="slow">
        <p:push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7" name="Kuva 6">
            <a:extLst>
              <a:ext uri="{FF2B5EF4-FFF2-40B4-BE49-F238E27FC236}">
                <a16:creationId xmlns:a16="http://schemas.microsoft.com/office/drawing/2014/main" id="{A4FF2541-2689-3FAA-E999-B81159DB111C}"/>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rgbClr val="E33481"/>
              </a:buClr>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Tree>
    <p:extLst>
      <p:ext uri="{BB962C8B-B14F-4D97-AF65-F5344CB8AC3E}">
        <p14:creationId xmlns:p14="http://schemas.microsoft.com/office/powerpoint/2010/main" val="1858981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7" name="Kuva 6">
            <a:extLst>
              <a:ext uri="{FF2B5EF4-FFF2-40B4-BE49-F238E27FC236}">
                <a16:creationId xmlns:a16="http://schemas.microsoft.com/office/drawing/2014/main" id="{A4FF2541-2689-3FAA-E999-B81159DB111C}"/>
              </a:ext>
            </a:extLst>
          </p:cNvPr>
          <p:cNvPicPr>
            <a:picLocks noChangeAspect="1"/>
          </p:cNvPicPr>
          <p:nvPr userDrawn="1"/>
        </p:nvPicPr>
        <p:blipFill>
          <a:blip r:embed="rId4"/>
          <a:srcRect/>
          <a:stretch/>
        </p:blipFill>
        <p:spPr>
          <a:xfrm>
            <a:off x="9832124" y="6157993"/>
            <a:ext cx="2317358" cy="725672"/>
          </a:xfrm>
          <a:prstGeom prst="rect">
            <a:avLst/>
          </a:prstGeom>
        </p:spPr>
      </p:pic>
      <p:sp>
        <p:nvSpPr>
          <p:cNvPr id="4" name="Suorakulmio 3">
            <a:extLst>
              <a:ext uri="{FF2B5EF4-FFF2-40B4-BE49-F238E27FC236}">
                <a16:creationId xmlns:a16="http://schemas.microsoft.com/office/drawing/2014/main" id="{38360E66-DCFB-377B-7792-6F7C854690A3}"/>
              </a:ext>
            </a:extLst>
          </p:cNvPr>
          <p:cNvSpPr/>
          <p:nvPr userDrawn="1"/>
        </p:nvSpPr>
        <p:spPr>
          <a:xfrm>
            <a:off x="9358685" y="6233823"/>
            <a:ext cx="2790797" cy="54864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rgbClr val="E33481"/>
              </a:buClr>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5">
            <a:extLst>
              <a:ext uri="{96DAC541-7B7A-43D3-8B79-37D633B846F1}">
                <asvg:svgBlip xmlns:asvg="http://schemas.microsoft.com/office/drawing/2016/SVG/main" r:embed="rId6"/>
              </a:ext>
            </a:extLst>
          </a:blip>
          <a:srcRect t="59280" r="26425"/>
          <a:stretch/>
        </p:blipFill>
        <p:spPr>
          <a:xfrm rot="10800000">
            <a:off x="-1" y="5870253"/>
            <a:ext cx="1798153" cy="1013412"/>
          </a:xfrm>
          <a:prstGeom prst="rect">
            <a:avLst/>
          </a:prstGeom>
        </p:spPr>
      </p:pic>
      <p:pic>
        <p:nvPicPr>
          <p:cNvPr id="3" name="Kuva 2" descr="Kuva, joka sisältää kohteen kuvakaappaus, teksti, muotoilu&#10;&#10;Kuvaus luotu automaattisesti">
            <a:extLst>
              <a:ext uri="{FF2B5EF4-FFF2-40B4-BE49-F238E27FC236}">
                <a16:creationId xmlns:a16="http://schemas.microsoft.com/office/drawing/2014/main" id="{0FB9EBFE-D466-75B3-6149-CF1D4959A1CB}"/>
              </a:ext>
            </a:extLst>
          </p:cNvPr>
          <p:cNvPicPr>
            <a:picLocks noChangeAspect="1"/>
          </p:cNvPicPr>
          <p:nvPr userDrawn="1"/>
        </p:nvPicPr>
        <p:blipFill>
          <a:blip r:embed="rId7"/>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102062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i ja kaksi kuva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8" name="Sisällön paikkamerkki 2">
            <a:extLst>
              <a:ext uri="{FF2B5EF4-FFF2-40B4-BE49-F238E27FC236}">
                <a16:creationId xmlns:a16="http://schemas.microsoft.com/office/drawing/2014/main" id="{D826F184-740F-A885-21F2-359218D3FFF3}"/>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9" name="Otsikko 1">
            <a:extLst>
              <a:ext uri="{FF2B5EF4-FFF2-40B4-BE49-F238E27FC236}">
                <a16:creationId xmlns:a16="http://schemas.microsoft.com/office/drawing/2014/main" id="{43923DB8-0780-0FD2-7173-C0B9E07E8F20}"/>
              </a:ext>
            </a:extLst>
          </p:cNvPr>
          <p:cNvSpPr>
            <a:spLocks noGrp="1"/>
          </p:cNvSpPr>
          <p:nvPr>
            <p:ph type="title" hasCustomPrompt="1"/>
          </p:nvPr>
        </p:nvSpPr>
        <p:spPr>
          <a:xfrm>
            <a:off x="902458" y="987746"/>
            <a:ext cx="542214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
        <p:nvSpPr>
          <p:cNvPr id="4" name="Kuvan paikkamerkki 3">
            <a:extLst>
              <a:ext uri="{FF2B5EF4-FFF2-40B4-BE49-F238E27FC236}">
                <a16:creationId xmlns:a16="http://schemas.microsoft.com/office/drawing/2014/main" id="{C0CE0E1B-707C-7ADE-1049-7AC9732C2FB4}"/>
              </a:ext>
            </a:extLst>
          </p:cNvPr>
          <p:cNvSpPr>
            <a:spLocks noGrp="1"/>
          </p:cNvSpPr>
          <p:nvPr>
            <p:ph type="pic" sz="quarter" idx="10" hasCustomPrompt="1"/>
          </p:nvPr>
        </p:nvSpPr>
        <p:spPr>
          <a:xfrm>
            <a:off x="6545944" y="987746"/>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3" name="Kuvan paikkamerkki 3">
            <a:extLst>
              <a:ext uri="{FF2B5EF4-FFF2-40B4-BE49-F238E27FC236}">
                <a16:creationId xmlns:a16="http://schemas.microsoft.com/office/drawing/2014/main" id="{24C02528-206D-F4AD-D9F0-E5ACF18C7F43}"/>
              </a:ext>
            </a:extLst>
          </p:cNvPr>
          <p:cNvSpPr>
            <a:spLocks noGrp="1"/>
          </p:cNvSpPr>
          <p:nvPr>
            <p:ph type="pic" sz="quarter" idx="12" hasCustomPrompt="1"/>
          </p:nvPr>
        </p:nvSpPr>
        <p:spPr>
          <a:xfrm>
            <a:off x="6545944" y="3556534"/>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Tree>
    <p:extLst>
      <p:ext uri="{BB962C8B-B14F-4D97-AF65-F5344CB8AC3E}">
        <p14:creationId xmlns:p14="http://schemas.microsoft.com/office/powerpoint/2010/main" val="351653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ostot">
    <p:bg>
      <p:bgPr>
        <a:solidFill>
          <a:schemeClr val="bg2"/>
        </a:solidFill>
        <a:effectLst/>
      </p:bgPr>
    </p:bg>
    <p:spTree>
      <p:nvGrpSpPr>
        <p:cNvPr id="1" name=""/>
        <p:cNvGrpSpPr/>
        <p:nvPr/>
      </p:nvGrpSpPr>
      <p:grpSpPr>
        <a:xfrm>
          <a:off x="0" y="0"/>
          <a:ext cx="0" cy="0"/>
          <a:chOff x="0" y="0"/>
          <a:chExt cx="0" cy="0"/>
        </a:xfrm>
      </p:grpSpPr>
      <p:sp>
        <p:nvSpPr>
          <p:cNvPr id="7" name="Kuva 3">
            <a:extLst>
              <a:ext uri="{FF2B5EF4-FFF2-40B4-BE49-F238E27FC236}">
                <a16:creationId xmlns:a16="http://schemas.microsoft.com/office/drawing/2014/main" id="{B4C40630-76C3-2933-298B-9711ACF189C3}"/>
              </a:ext>
            </a:extLst>
          </p:cNvPr>
          <p:cNvSpPr/>
          <p:nvPr/>
        </p:nvSpPr>
        <p:spPr>
          <a:xfrm>
            <a:off x="971554"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0" name="Kuva 4">
            <a:extLst>
              <a:ext uri="{FF2B5EF4-FFF2-40B4-BE49-F238E27FC236}">
                <a16:creationId xmlns:a16="http://schemas.microsoft.com/office/drawing/2014/main" id="{F2983A08-4FBB-DA86-1EEC-42FC217D3213}"/>
              </a:ext>
            </a:extLst>
          </p:cNvPr>
          <p:cNvSpPr/>
          <p:nvPr/>
        </p:nvSpPr>
        <p:spPr>
          <a:xfrm>
            <a:off x="449658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1" name="Kuva 5">
            <a:extLst>
              <a:ext uri="{FF2B5EF4-FFF2-40B4-BE49-F238E27FC236}">
                <a16:creationId xmlns:a16="http://schemas.microsoft.com/office/drawing/2014/main" id="{F5799814-4C21-8EBB-9FDA-44893E949BEE}"/>
              </a:ext>
            </a:extLst>
          </p:cNvPr>
          <p:cNvSpPr/>
          <p:nvPr/>
        </p:nvSpPr>
        <p:spPr>
          <a:xfrm>
            <a:off x="802161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6" name="Sisällön paikkamerkki 2">
            <a:extLst>
              <a:ext uri="{FF2B5EF4-FFF2-40B4-BE49-F238E27FC236}">
                <a16:creationId xmlns:a16="http://schemas.microsoft.com/office/drawing/2014/main" id="{108C5FA2-5796-EA0D-3089-B7A18F3E5A0E}"/>
              </a:ext>
            </a:extLst>
          </p:cNvPr>
          <p:cNvSpPr>
            <a:spLocks noGrp="1"/>
          </p:cNvSpPr>
          <p:nvPr>
            <p:ph sz="half" idx="1" hasCustomPrompt="1"/>
          </p:nvPr>
        </p:nvSpPr>
        <p:spPr>
          <a:xfrm>
            <a:off x="119380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18" name="Sisällön paikkamerkki 2">
            <a:extLst>
              <a:ext uri="{FF2B5EF4-FFF2-40B4-BE49-F238E27FC236}">
                <a16:creationId xmlns:a16="http://schemas.microsoft.com/office/drawing/2014/main" id="{5375D30A-E832-7AE3-42F1-82A27703B834}"/>
              </a:ext>
            </a:extLst>
          </p:cNvPr>
          <p:cNvSpPr>
            <a:spLocks noGrp="1"/>
          </p:cNvSpPr>
          <p:nvPr>
            <p:ph sz="half" idx="11" hasCustomPrompt="1"/>
          </p:nvPr>
        </p:nvSpPr>
        <p:spPr>
          <a:xfrm>
            <a:off x="471805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20" name="Sisällön paikkamerkki 2">
            <a:extLst>
              <a:ext uri="{FF2B5EF4-FFF2-40B4-BE49-F238E27FC236}">
                <a16:creationId xmlns:a16="http://schemas.microsoft.com/office/drawing/2014/main" id="{09D88479-F1A2-F569-A240-2283FCEA5744}"/>
              </a:ext>
            </a:extLst>
          </p:cNvPr>
          <p:cNvSpPr>
            <a:spLocks noGrp="1"/>
          </p:cNvSpPr>
          <p:nvPr>
            <p:ph sz="half" idx="13" hasCustomPrompt="1"/>
          </p:nvPr>
        </p:nvSpPr>
        <p:spPr>
          <a:xfrm>
            <a:off x="8242300" y="3568432"/>
            <a:ext cx="2755900" cy="2301821"/>
          </a:xfrm>
        </p:spPr>
        <p:txBody>
          <a:bodyPr>
            <a:normAutofit/>
          </a:bodyPr>
          <a:lstStyle>
            <a:lvl1pPr marL="0" indent="0">
              <a:buClr>
                <a:srgbClr val="E33481"/>
              </a:buClr>
              <a:buNone/>
              <a:defRPr sz="2000" b="0" i="0">
                <a:latin typeface="Nunito" pitchFamily="2" charset="77"/>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0" name="Sisällön paikkamerkki 2">
            <a:extLst>
              <a:ext uri="{FF2B5EF4-FFF2-40B4-BE49-F238E27FC236}">
                <a16:creationId xmlns:a16="http://schemas.microsoft.com/office/drawing/2014/main" id="{9552ED1A-9337-952E-F88D-2646C116E047}"/>
              </a:ext>
            </a:extLst>
          </p:cNvPr>
          <p:cNvSpPr>
            <a:spLocks noGrp="1"/>
          </p:cNvSpPr>
          <p:nvPr>
            <p:ph sz="half" idx="10" hasCustomPrompt="1"/>
          </p:nvPr>
        </p:nvSpPr>
        <p:spPr>
          <a:xfrm>
            <a:off x="1193800"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2" name="Sisällön paikkamerkki 2">
            <a:extLst>
              <a:ext uri="{FF2B5EF4-FFF2-40B4-BE49-F238E27FC236}">
                <a16:creationId xmlns:a16="http://schemas.microsoft.com/office/drawing/2014/main" id="{566932C0-5C17-AC16-6395-808B4FF2FCF2}"/>
              </a:ext>
            </a:extLst>
          </p:cNvPr>
          <p:cNvSpPr>
            <a:spLocks noGrp="1"/>
          </p:cNvSpPr>
          <p:nvPr>
            <p:ph sz="half" idx="14" hasCustomPrompt="1"/>
          </p:nvPr>
        </p:nvSpPr>
        <p:spPr>
          <a:xfrm>
            <a:off x="4718049"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3" name="Sisällön paikkamerkki 2">
            <a:extLst>
              <a:ext uri="{FF2B5EF4-FFF2-40B4-BE49-F238E27FC236}">
                <a16:creationId xmlns:a16="http://schemas.microsoft.com/office/drawing/2014/main" id="{283C30F7-4E9C-72BB-9FF1-3AA30B8A3ED7}"/>
              </a:ext>
            </a:extLst>
          </p:cNvPr>
          <p:cNvSpPr>
            <a:spLocks noGrp="1"/>
          </p:cNvSpPr>
          <p:nvPr>
            <p:ph sz="half" idx="15" hasCustomPrompt="1"/>
          </p:nvPr>
        </p:nvSpPr>
        <p:spPr>
          <a:xfrm>
            <a:off x="8242301"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pic>
        <p:nvPicPr>
          <p:cNvPr id="8" name="Kuva 7">
            <a:extLst>
              <a:ext uri="{FF2B5EF4-FFF2-40B4-BE49-F238E27FC236}">
                <a16:creationId xmlns:a16="http://schemas.microsoft.com/office/drawing/2014/main" id="{EDD13869-88D9-2594-14B6-1F206E8B1B39}"/>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9" name="Kuva 8">
            <a:extLst>
              <a:ext uri="{FF2B5EF4-FFF2-40B4-BE49-F238E27FC236}">
                <a16:creationId xmlns:a16="http://schemas.microsoft.com/office/drawing/2014/main" id="{9BF48432-7A2C-E0CE-80E9-BB8E7ED899ED}"/>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2" name="Ellipsi 1">
            <a:extLst>
              <a:ext uri="{FF2B5EF4-FFF2-40B4-BE49-F238E27FC236}">
                <a16:creationId xmlns:a16="http://schemas.microsoft.com/office/drawing/2014/main" id="{F19C36EC-57D7-5966-B653-9F69CAFD16E2}"/>
              </a:ext>
            </a:extLst>
          </p:cNvPr>
          <p:cNvSpPr/>
          <p:nvPr userDrawn="1"/>
        </p:nvSpPr>
        <p:spPr>
          <a:xfrm>
            <a:off x="970370" y="2400300"/>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4" name="Tekstiruutu 3">
            <a:extLst>
              <a:ext uri="{FF2B5EF4-FFF2-40B4-BE49-F238E27FC236}">
                <a16:creationId xmlns:a16="http://schemas.microsoft.com/office/drawing/2014/main" id="{17C3B045-0EFA-05A6-7AC0-1CDBCAE4EAB1}"/>
              </a:ext>
            </a:extLst>
          </p:cNvPr>
          <p:cNvSpPr txBox="1"/>
          <p:nvPr userDrawn="1"/>
        </p:nvSpPr>
        <p:spPr>
          <a:xfrm>
            <a:off x="1096569" y="2570488"/>
            <a:ext cx="495300" cy="523220"/>
          </a:xfrm>
          <a:prstGeom prst="rect">
            <a:avLst/>
          </a:prstGeom>
          <a:noFill/>
        </p:spPr>
        <p:txBody>
          <a:bodyPr wrap="square" rtlCol="0" anchor="ctr">
            <a:spAutoFit/>
          </a:bodyPr>
          <a:lstStyle/>
          <a:p>
            <a:pPr algn="ctr"/>
            <a:r>
              <a:rPr lang="fi-FI" sz="2800">
                <a:solidFill>
                  <a:schemeClr val="bg1"/>
                </a:solidFill>
                <a:latin typeface="+mj-lt"/>
              </a:rPr>
              <a:t>1.</a:t>
            </a:r>
          </a:p>
        </p:txBody>
      </p:sp>
      <p:sp>
        <p:nvSpPr>
          <p:cNvPr id="5" name="Ellipsi 4">
            <a:extLst>
              <a:ext uri="{FF2B5EF4-FFF2-40B4-BE49-F238E27FC236}">
                <a16:creationId xmlns:a16="http://schemas.microsoft.com/office/drawing/2014/main" id="{7D9D1FE9-3454-3B23-CAE3-887C519C8BF9}"/>
              </a:ext>
            </a:extLst>
          </p:cNvPr>
          <p:cNvSpPr/>
          <p:nvPr userDrawn="1"/>
        </p:nvSpPr>
        <p:spPr>
          <a:xfrm>
            <a:off x="4486332" y="2404959"/>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6" name="Tekstiruutu 5">
            <a:extLst>
              <a:ext uri="{FF2B5EF4-FFF2-40B4-BE49-F238E27FC236}">
                <a16:creationId xmlns:a16="http://schemas.microsoft.com/office/drawing/2014/main" id="{006EC8A5-2F3E-6B78-9CF4-86D0663BC139}"/>
              </a:ext>
            </a:extLst>
          </p:cNvPr>
          <p:cNvSpPr txBox="1"/>
          <p:nvPr userDrawn="1"/>
        </p:nvSpPr>
        <p:spPr>
          <a:xfrm>
            <a:off x="4612531" y="2575147"/>
            <a:ext cx="495300" cy="523220"/>
          </a:xfrm>
          <a:prstGeom prst="rect">
            <a:avLst/>
          </a:prstGeom>
          <a:noFill/>
        </p:spPr>
        <p:txBody>
          <a:bodyPr wrap="square" rtlCol="0" anchor="ctr">
            <a:spAutoFit/>
          </a:bodyPr>
          <a:lstStyle/>
          <a:p>
            <a:pPr algn="ctr"/>
            <a:r>
              <a:rPr lang="fi-FI" sz="2800">
                <a:solidFill>
                  <a:schemeClr val="bg1"/>
                </a:solidFill>
                <a:latin typeface="+mj-lt"/>
              </a:rPr>
              <a:t>2.</a:t>
            </a:r>
          </a:p>
        </p:txBody>
      </p:sp>
      <p:sp>
        <p:nvSpPr>
          <p:cNvPr id="12" name="Ellipsi 11">
            <a:extLst>
              <a:ext uri="{FF2B5EF4-FFF2-40B4-BE49-F238E27FC236}">
                <a16:creationId xmlns:a16="http://schemas.microsoft.com/office/drawing/2014/main" id="{C175495E-9C60-489D-FEAA-A2FA0DA4CFEA}"/>
              </a:ext>
            </a:extLst>
          </p:cNvPr>
          <p:cNvSpPr/>
          <p:nvPr userDrawn="1"/>
        </p:nvSpPr>
        <p:spPr>
          <a:xfrm>
            <a:off x="8012022" y="2395627"/>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13" name="Tekstiruutu 12">
            <a:extLst>
              <a:ext uri="{FF2B5EF4-FFF2-40B4-BE49-F238E27FC236}">
                <a16:creationId xmlns:a16="http://schemas.microsoft.com/office/drawing/2014/main" id="{6339ED59-D185-ECC4-4929-F64AEFAC3D8C}"/>
              </a:ext>
            </a:extLst>
          </p:cNvPr>
          <p:cNvSpPr txBox="1"/>
          <p:nvPr userDrawn="1"/>
        </p:nvSpPr>
        <p:spPr>
          <a:xfrm>
            <a:off x="8138221" y="2565815"/>
            <a:ext cx="495300" cy="523220"/>
          </a:xfrm>
          <a:prstGeom prst="rect">
            <a:avLst/>
          </a:prstGeom>
          <a:noFill/>
        </p:spPr>
        <p:txBody>
          <a:bodyPr wrap="square" rtlCol="0" anchor="ctr">
            <a:spAutoFit/>
          </a:bodyPr>
          <a:lstStyle/>
          <a:p>
            <a:pPr algn="ctr"/>
            <a:r>
              <a:rPr lang="fi-FI" sz="2800">
                <a:solidFill>
                  <a:schemeClr val="bg1"/>
                </a:solidFill>
                <a:latin typeface="+mj-lt"/>
              </a:rPr>
              <a:t>3.</a:t>
            </a:r>
          </a:p>
        </p:txBody>
      </p:sp>
      <p:sp>
        <p:nvSpPr>
          <p:cNvPr id="14" name="Otsikko 1">
            <a:extLst>
              <a:ext uri="{FF2B5EF4-FFF2-40B4-BE49-F238E27FC236}">
                <a16:creationId xmlns:a16="http://schemas.microsoft.com/office/drawing/2014/main" id="{890E86D3-183C-33E3-5DE1-A272FB4267BA}"/>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3853857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austaväri">
    <p:bg>
      <p:bgPr>
        <a:solidFill>
          <a:schemeClr val="accent2"/>
        </a:solidFill>
        <a:effectLst/>
      </p:bgPr>
    </p:bg>
    <p:spTree>
      <p:nvGrpSpPr>
        <p:cNvPr id="1" name=""/>
        <p:cNvGrpSpPr/>
        <p:nvPr/>
      </p:nvGrpSpPr>
      <p:grpSpPr>
        <a:xfrm>
          <a:off x="0" y="0"/>
          <a:ext cx="0" cy="0"/>
          <a:chOff x="0" y="0"/>
          <a:chExt cx="0" cy="0"/>
        </a:xfrm>
      </p:grpSpPr>
      <p:pic>
        <p:nvPicPr>
          <p:cNvPr id="36" name="Kuva 35">
            <a:extLst>
              <a:ext uri="{FF2B5EF4-FFF2-40B4-BE49-F238E27FC236}">
                <a16:creationId xmlns:a16="http://schemas.microsoft.com/office/drawing/2014/main" id="{EF035425-96BC-705B-94BE-421BC5A306B2}"/>
              </a:ext>
            </a:extLst>
          </p:cNvPr>
          <p:cNvPicPr>
            <a:picLocks noChangeAspect="1"/>
          </p:cNvPicPr>
          <p:nvPr userDrawn="1"/>
        </p:nvPicPr>
        <p:blipFill>
          <a:blip r:embed="rId2"/>
          <a:srcRect/>
          <a:stretch/>
        </p:blipFill>
        <p:spPr>
          <a:xfrm>
            <a:off x="9832124" y="6157993"/>
            <a:ext cx="2317358" cy="725672"/>
          </a:xfrm>
          <a:prstGeom prst="rect">
            <a:avLst/>
          </a:prstGeom>
        </p:spPr>
      </p:pic>
    </p:spTree>
    <p:extLst>
      <p:ext uri="{BB962C8B-B14F-4D97-AF65-F5344CB8AC3E}">
        <p14:creationId xmlns:p14="http://schemas.microsoft.com/office/powerpoint/2010/main" val="1322143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austaväri">
    <p:bg>
      <p:bgPr>
        <a:solidFill>
          <a:schemeClr val="bg1"/>
        </a:solidFill>
        <a:effectLst/>
      </p:bgPr>
    </p:bg>
    <p:spTree>
      <p:nvGrpSpPr>
        <p:cNvPr id="1" name=""/>
        <p:cNvGrpSpPr/>
        <p:nvPr/>
      </p:nvGrpSpPr>
      <p:grpSpPr>
        <a:xfrm>
          <a:off x="0" y="0"/>
          <a:ext cx="0" cy="0"/>
          <a:chOff x="0" y="0"/>
          <a:chExt cx="0" cy="0"/>
        </a:xfrm>
      </p:grpSpPr>
      <p:pic>
        <p:nvPicPr>
          <p:cNvPr id="36" name="Kuva 35">
            <a:extLst>
              <a:ext uri="{FF2B5EF4-FFF2-40B4-BE49-F238E27FC236}">
                <a16:creationId xmlns:a16="http://schemas.microsoft.com/office/drawing/2014/main" id="{EF035425-96BC-705B-94BE-421BC5A306B2}"/>
              </a:ext>
            </a:extLst>
          </p:cNvPr>
          <p:cNvPicPr>
            <a:picLocks noChangeAspect="1"/>
          </p:cNvPicPr>
          <p:nvPr userDrawn="1"/>
        </p:nvPicPr>
        <p:blipFill>
          <a:blip r:embed="rId2"/>
          <a:srcRect/>
          <a:stretch/>
        </p:blipFill>
        <p:spPr>
          <a:xfrm>
            <a:off x="9832124" y="6157993"/>
            <a:ext cx="2317358" cy="725672"/>
          </a:xfrm>
          <a:prstGeom prst="rect">
            <a:avLst/>
          </a:prstGeom>
        </p:spPr>
      </p:pic>
    </p:spTree>
    <p:extLst>
      <p:ext uri="{BB962C8B-B14F-4D97-AF65-F5344CB8AC3E}">
        <p14:creationId xmlns:p14="http://schemas.microsoft.com/office/powerpoint/2010/main" val="2654212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austaväri">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uvakaappaus, teksti, muotoilu&#10;&#10;Kuvaus luotu automaattisesti">
            <a:extLst>
              <a:ext uri="{FF2B5EF4-FFF2-40B4-BE49-F238E27FC236}">
                <a16:creationId xmlns:a16="http://schemas.microsoft.com/office/drawing/2014/main" id="{20EF9B81-725B-F52A-0872-93110AAB212F}"/>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526448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a:t>TÄHÄN LYHYT</a:t>
            </a:r>
            <a:br>
              <a:rPr lang="fi-FI"/>
            </a:br>
            <a:r>
              <a:rPr lang="fi-FI"/>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a:t>Sisältöä tähän, esim. </a:t>
            </a:r>
            <a:r>
              <a:rPr lang="fi-FI" err="1"/>
              <a:t>plugi</a:t>
            </a:r>
            <a:endParaRPr lang="fi-FI"/>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831756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E7CB-053E-4F8C-8E52-FFA3F5777C7B}" type="datetime1">
              <a:rPr lang="fi-FI" smtClean="0"/>
              <a:t>19.1.2026</a:t>
            </a:fld>
            <a:endParaRPr lang="fi-FI"/>
          </a:p>
        </p:txBody>
      </p:sp>
      <p:sp>
        <p:nvSpPr>
          <p:cNvPr id="3" name="Footer Placeholder 2"/>
          <p:cNvSpPr>
            <a:spLocks noGrp="1"/>
          </p:cNvSpPr>
          <p:nvPr>
            <p:ph type="ftr" sz="quarter" idx="11"/>
          </p:nvPr>
        </p:nvSpPr>
        <p:spPr/>
        <p:txBody>
          <a:body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8980308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102D373-DFE8-210A-02B6-AA124A88752C}"/>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8" name="Otsikko 1">
            <a:extLst>
              <a:ext uri="{FF2B5EF4-FFF2-40B4-BE49-F238E27FC236}">
                <a16:creationId xmlns:a16="http://schemas.microsoft.com/office/drawing/2014/main" id="{01A2028C-D5C5-0FAF-6099-0AC969E6EAE8}"/>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5" name="Tekstin paikkamerkki 3">
            <a:extLst>
              <a:ext uri="{FF2B5EF4-FFF2-40B4-BE49-F238E27FC236}">
                <a16:creationId xmlns:a16="http://schemas.microsoft.com/office/drawing/2014/main" id="{F5E84F8D-598E-305E-7E8F-1E2AC56F5CE6}"/>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2350817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64B13BD8-190A-4B41-BF4A-87CA5ABE8123}"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50132027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chemeClr val="accent6"/>
              </a:buClr>
              <a:defRPr sz="2000" b="0" i="0">
                <a:latin typeface="Nunito" pitchFamily="2" charset="77"/>
              </a:defRPr>
            </a:lvl2pPr>
            <a:lvl3pPr>
              <a:buClr>
                <a:schemeClr val="accent6"/>
              </a:buClr>
              <a:defRPr sz="1800" b="0" i="0">
                <a:latin typeface="Nunito" pitchFamily="2" charset="77"/>
              </a:defRPr>
            </a:lvl3pPr>
            <a:lvl4pPr>
              <a:buClr>
                <a:schemeClr val="accent6"/>
              </a:buClr>
              <a:defRPr sz="1600" b="0" i="0">
                <a:latin typeface="Nunito" pitchFamily="2" charset="77"/>
              </a:defRPr>
            </a:lvl4pPr>
            <a:lvl5pPr>
              <a:buClr>
                <a:schemeClr val="accent6"/>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2" name="Kuva 1" descr="Kuva, joka sisältää kohteen kuvakaappaus, teksti, muotoilu&#10;&#10;Kuvaus luotu automaattisesti">
            <a:extLst>
              <a:ext uri="{FF2B5EF4-FFF2-40B4-BE49-F238E27FC236}">
                <a16:creationId xmlns:a16="http://schemas.microsoft.com/office/drawing/2014/main" id="{9607F012-ABF9-9834-AFD3-11A3FFA1C130}"/>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4311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dia">
    <p:bg>
      <p:bgPr>
        <a:solidFill>
          <a:schemeClr val="bg2"/>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8520EFFC-F05C-6E3B-1479-9F5EA30B6FD8}"/>
              </a:ext>
            </a:extLst>
          </p:cNvPr>
          <p:cNvPicPr>
            <a:picLocks noChangeAspect="1"/>
          </p:cNvPicPr>
          <p:nvPr userDrawn="1"/>
        </p:nvPicPr>
        <p:blipFill>
          <a:blip r:embed="rId2"/>
          <a:srcRect/>
          <a:stretch/>
        </p:blipFill>
        <p:spPr>
          <a:xfrm>
            <a:off x="0" y="989"/>
            <a:ext cx="12192000" cy="6858000"/>
          </a:xfrm>
          <a:prstGeom prst="rect">
            <a:avLst/>
          </a:prstGeom>
        </p:spPr>
      </p:pic>
      <p:pic>
        <p:nvPicPr>
          <p:cNvPr id="5" name="Kuva 4" descr="Kuva, joka sisältää kohteen kuvakaappaus, Grafiikka, muotoilu&#10;&#10;Kuvaus luotu automaattisesti">
            <a:extLst>
              <a:ext uri="{FF2B5EF4-FFF2-40B4-BE49-F238E27FC236}">
                <a16:creationId xmlns:a16="http://schemas.microsoft.com/office/drawing/2014/main" id="{4F6FD4AC-3F1A-5542-BCC2-F91E66EA7FD7}"/>
              </a:ext>
            </a:extLst>
          </p:cNvPr>
          <p:cNvPicPr>
            <a:picLocks noChangeAspect="1"/>
          </p:cNvPicPr>
          <p:nvPr userDrawn="1"/>
        </p:nvPicPr>
        <p:blipFill>
          <a:blip r:embed="rId3"/>
          <a:stretch>
            <a:fillRect/>
          </a:stretch>
        </p:blipFill>
        <p:spPr>
          <a:xfrm>
            <a:off x="5191793" y="-59809"/>
            <a:ext cx="1808411"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1343922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dia">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9102D373-DFE8-210A-02B6-AA124A88752C}"/>
              </a:ext>
            </a:extLst>
          </p:cNvPr>
          <p:cNvPicPr>
            <a:picLocks noChangeAspect="1"/>
          </p:cNvPicPr>
          <p:nvPr userDrawn="1"/>
        </p:nvPicPr>
        <p:blipFill>
          <a:blip r:embed="rId2"/>
          <a:srcRect/>
          <a:stretch/>
        </p:blipFill>
        <p:spPr>
          <a:xfrm>
            <a:off x="0" y="0"/>
            <a:ext cx="12192000" cy="6858000"/>
          </a:xfrm>
          <a:prstGeom prst="rect">
            <a:avLst/>
          </a:prstGeom>
        </p:spPr>
      </p:pic>
      <p:sp>
        <p:nvSpPr>
          <p:cNvPr id="8" name="Otsikko 1">
            <a:extLst>
              <a:ext uri="{FF2B5EF4-FFF2-40B4-BE49-F238E27FC236}">
                <a16:creationId xmlns:a16="http://schemas.microsoft.com/office/drawing/2014/main" id="{01A2028C-D5C5-0FAF-6099-0AC969E6EAE8}"/>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5" name="Tekstin paikkamerkki 3">
            <a:extLst>
              <a:ext uri="{FF2B5EF4-FFF2-40B4-BE49-F238E27FC236}">
                <a16:creationId xmlns:a16="http://schemas.microsoft.com/office/drawing/2014/main" id="{F5E84F8D-598E-305E-7E8F-1E2AC56F5CE6}"/>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pic>
        <p:nvPicPr>
          <p:cNvPr id="6" name="Kuva 5" descr="Kuva, joka sisältää kohteen kuvakaappaus, Grafiikka, muotoilu&#10;&#10;Kuvaus luotu automaattisesti">
            <a:extLst>
              <a:ext uri="{FF2B5EF4-FFF2-40B4-BE49-F238E27FC236}">
                <a16:creationId xmlns:a16="http://schemas.microsoft.com/office/drawing/2014/main" id="{69094DE2-7978-1185-C44D-E53CAB0038B0}"/>
              </a:ext>
            </a:extLst>
          </p:cNvPr>
          <p:cNvPicPr>
            <a:picLocks noChangeAspect="1"/>
          </p:cNvPicPr>
          <p:nvPr userDrawn="1"/>
        </p:nvPicPr>
        <p:blipFill>
          <a:blip r:embed="rId3"/>
          <a:stretch>
            <a:fillRect/>
          </a:stretch>
        </p:blipFill>
        <p:spPr>
          <a:xfrm>
            <a:off x="5191793" y="-59809"/>
            <a:ext cx="1808411" cy="1206962"/>
          </a:xfrm>
          <a:prstGeom prst="rect">
            <a:avLst/>
          </a:prstGeom>
        </p:spPr>
      </p:pic>
    </p:spTree>
    <p:extLst>
      <p:ext uri="{BB962C8B-B14F-4D97-AF65-F5344CB8AC3E}">
        <p14:creationId xmlns:p14="http://schemas.microsoft.com/office/powerpoint/2010/main" val="2268615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2"/>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3A096B4-9031-5085-A912-F91C034BB333}"/>
              </a:ext>
            </a:extLst>
          </p:cNvPr>
          <p:cNvSpPr>
            <a:spLocks noGrp="1"/>
          </p:cNvSpPr>
          <p:nvPr>
            <p:ph type="pic" sz="quarter" idx="12" hasCustomPrompt="1"/>
          </p:nvPr>
        </p:nvSpPr>
        <p:spPr>
          <a:xfrm>
            <a:off x="0" y="1078108"/>
            <a:ext cx="12192000" cy="4702804"/>
          </a:xfrm>
          <a:custGeom>
            <a:avLst/>
            <a:gdLst>
              <a:gd name="connsiteX0" fmla="*/ 0 w 12192000"/>
              <a:gd name="connsiteY0" fmla="*/ 0 h 4701786"/>
              <a:gd name="connsiteX1" fmla="*/ 12192000 w 12192000"/>
              <a:gd name="connsiteY1" fmla="*/ 0 h 4701786"/>
              <a:gd name="connsiteX2" fmla="*/ 12192000 w 12192000"/>
              <a:gd name="connsiteY2" fmla="*/ 4701786 h 4701786"/>
              <a:gd name="connsiteX3" fmla="*/ 0 w 12192000"/>
              <a:gd name="connsiteY3" fmla="*/ 4701786 h 4701786"/>
              <a:gd name="connsiteX4" fmla="*/ 0 w 12192000"/>
              <a:gd name="connsiteY4" fmla="*/ 0 h 4701786"/>
              <a:gd name="connsiteX0" fmla="*/ 0 w 12192000"/>
              <a:gd name="connsiteY0" fmla="*/ 0 h 4707057"/>
              <a:gd name="connsiteX1" fmla="*/ 12192000 w 12192000"/>
              <a:gd name="connsiteY1" fmla="*/ 0 h 4707057"/>
              <a:gd name="connsiteX2" fmla="*/ 12192000 w 12192000"/>
              <a:gd name="connsiteY2" fmla="*/ 4701786 h 4707057"/>
              <a:gd name="connsiteX3" fmla="*/ 2553077 w 12192000"/>
              <a:gd name="connsiteY3" fmla="*/ 4707057 h 4707057"/>
              <a:gd name="connsiteX4" fmla="*/ 0 w 12192000"/>
              <a:gd name="connsiteY4" fmla="*/ 4701786 h 4707057"/>
              <a:gd name="connsiteX5" fmla="*/ 0 w 12192000"/>
              <a:gd name="connsiteY5"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2553077 w 12192000"/>
              <a:gd name="connsiteY4" fmla="*/ 4707057 h 4707057"/>
              <a:gd name="connsiteX5" fmla="*/ 0 w 12192000"/>
              <a:gd name="connsiteY5" fmla="*/ 4701786 h 4707057"/>
              <a:gd name="connsiteX6" fmla="*/ 0 w 12192000"/>
              <a:gd name="connsiteY6"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6201624 w 12192000"/>
              <a:gd name="connsiteY4" fmla="*/ 4707057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162107 w 12192000"/>
              <a:gd name="connsiteY4" fmla="*/ 2805829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352230 w 12192000"/>
              <a:gd name="connsiteY4" fmla="*/ 3629695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69513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4215161 w 12192000"/>
              <a:gd name="connsiteY6" fmla="*/ 4225413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10932"/>
              <a:gd name="connsiteX1" fmla="*/ 12192000 w 12192000"/>
              <a:gd name="connsiteY1" fmla="*/ 0 h 4710932"/>
              <a:gd name="connsiteX2" fmla="*/ 12192000 w 12192000"/>
              <a:gd name="connsiteY2" fmla="*/ 4701786 h 4710932"/>
              <a:gd name="connsiteX3" fmla="*/ 9556132 w 12192000"/>
              <a:gd name="connsiteY3" fmla="*/ 4698004 h 4710932"/>
              <a:gd name="connsiteX4" fmla="*/ 9560327 w 12192000"/>
              <a:gd name="connsiteY4" fmla="*/ 3281070 h 4710932"/>
              <a:gd name="connsiteX5" fmla="*/ 9157647 w 12192000"/>
              <a:gd name="connsiteY5" fmla="*/ 2814750 h 4710932"/>
              <a:gd name="connsiteX6" fmla="*/ 2917160 w 12192000"/>
              <a:gd name="connsiteY6" fmla="*/ 2815898 h 4710932"/>
              <a:gd name="connsiteX7" fmla="*/ 2631688 w 12192000"/>
              <a:gd name="connsiteY7" fmla="*/ 3137054 h 4710932"/>
              <a:gd name="connsiteX8" fmla="*/ 2634443 w 12192000"/>
              <a:gd name="connsiteY8" fmla="*/ 4710932 h 4710932"/>
              <a:gd name="connsiteX9" fmla="*/ 0 w 12192000"/>
              <a:gd name="connsiteY9" fmla="*/ 4701786 h 4710932"/>
              <a:gd name="connsiteX10" fmla="*/ 0 w 12192000"/>
              <a:gd name="connsiteY10" fmla="*/ 0 h 4710932"/>
              <a:gd name="connsiteX0" fmla="*/ 0 w 12192000"/>
              <a:gd name="connsiteY0" fmla="*/ 0 h 4702804"/>
              <a:gd name="connsiteX1" fmla="*/ 12192000 w 12192000"/>
              <a:gd name="connsiteY1" fmla="*/ 0 h 4702804"/>
              <a:gd name="connsiteX2" fmla="*/ 12192000 w 12192000"/>
              <a:gd name="connsiteY2" fmla="*/ 4701786 h 4702804"/>
              <a:gd name="connsiteX3" fmla="*/ 9556132 w 12192000"/>
              <a:gd name="connsiteY3" fmla="*/ 4698004 h 4702804"/>
              <a:gd name="connsiteX4" fmla="*/ 9560327 w 12192000"/>
              <a:gd name="connsiteY4" fmla="*/ 3281070 h 4702804"/>
              <a:gd name="connsiteX5" fmla="*/ 9157647 w 12192000"/>
              <a:gd name="connsiteY5" fmla="*/ 2814750 h 4702804"/>
              <a:gd name="connsiteX6" fmla="*/ 2917160 w 12192000"/>
              <a:gd name="connsiteY6" fmla="*/ 2815898 h 4702804"/>
              <a:gd name="connsiteX7" fmla="*/ 2631688 w 12192000"/>
              <a:gd name="connsiteY7" fmla="*/ 3137054 h 4702804"/>
              <a:gd name="connsiteX8" fmla="*/ 2634443 w 12192000"/>
              <a:gd name="connsiteY8" fmla="*/ 4702804 h 4702804"/>
              <a:gd name="connsiteX9" fmla="*/ 0 w 12192000"/>
              <a:gd name="connsiteY9" fmla="*/ 4701786 h 4702804"/>
              <a:gd name="connsiteX10" fmla="*/ 0 w 12192000"/>
              <a:gd name="connsiteY10" fmla="*/ 0 h 47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02804">
                <a:moveTo>
                  <a:pt x="0" y="0"/>
                </a:moveTo>
                <a:lnTo>
                  <a:pt x="12192000" y="0"/>
                </a:lnTo>
                <a:lnTo>
                  <a:pt x="12192000" y="4701786"/>
                </a:lnTo>
                <a:lnTo>
                  <a:pt x="9556132" y="4698004"/>
                </a:lnTo>
                <a:cubicBezTo>
                  <a:pt x="9554557" y="4224206"/>
                  <a:pt x="9561902" y="3754868"/>
                  <a:pt x="9560327" y="3281070"/>
                </a:cubicBezTo>
                <a:cubicBezTo>
                  <a:pt x="9583704" y="2868408"/>
                  <a:pt x="9437584" y="2825967"/>
                  <a:pt x="9157647" y="2814750"/>
                </a:cubicBezTo>
                <a:lnTo>
                  <a:pt x="2917160" y="2815898"/>
                </a:lnTo>
                <a:cubicBezTo>
                  <a:pt x="2738740" y="2824820"/>
                  <a:pt x="2636149" y="2958634"/>
                  <a:pt x="2631688" y="3137054"/>
                </a:cubicBezTo>
                <a:cubicBezTo>
                  <a:pt x="2632606" y="3661680"/>
                  <a:pt x="2633525" y="4178178"/>
                  <a:pt x="2634443" y="4702804"/>
                </a:cubicBezTo>
                <a:lnTo>
                  <a:pt x="0" y="4701786"/>
                </a:lnTo>
                <a:lnTo>
                  <a:pt x="0" y="0"/>
                </a:lnTo>
                <a:close/>
              </a:path>
            </a:pathLst>
          </a:custGeom>
        </p:spPr>
        <p:txBody>
          <a:bodyPr anchor="ctr">
            <a:normAutofit/>
          </a:bodyPr>
          <a:lstStyle>
            <a:lvl1pPr marL="0" indent="0" algn="ctr">
              <a:buNone/>
              <a:defRPr sz="1200"/>
            </a:lvl1pPr>
          </a:lstStyle>
          <a:p>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9" name="Kuva 7">
            <a:extLst>
              <a:ext uri="{FF2B5EF4-FFF2-40B4-BE49-F238E27FC236}">
                <a16:creationId xmlns:a16="http://schemas.microsoft.com/office/drawing/2014/main" id="{1BBE1194-3262-D96E-9303-F725D0835BE5}"/>
              </a:ext>
            </a:extLst>
          </p:cNvPr>
          <p:cNvSpPr/>
          <p:nvPr/>
        </p:nvSpPr>
        <p:spPr>
          <a:xfrm>
            <a:off x="2632797" y="3895310"/>
            <a:ext cx="6926403" cy="2467077"/>
          </a:xfrm>
          <a:custGeom>
            <a:avLst/>
            <a:gdLst>
              <a:gd name="connsiteX0" fmla="*/ 336852 w 7772328"/>
              <a:gd name="connsiteY0" fmla="*/ 0 h 2768382"/>
              <a:gd name="connsiteX1" fmla="*/ 7435477 w 7772328"/>
              <a:gd name="connsiteY1" fmla="*/ 0 h 2768382"/>
              <a:gd name="connsiteX2" fmla="*/ 7772329 w 7772328"/>
              <a:gd name="connsiteY2" fmla="*/ 336191 h 2768382"/>
              <a:gd name="connsiteX3" fmla="*/ 7772329 w 7772328"/>
              <a:gd name="connsiteY3" fmla="*/ 2768382 h 2768382"/>
              <a:gd name="connsiteX4" fmla="*/ 336852 w 7772328"/>
              <a:gd name="connsiteY4" fmla="*/ 2768382 h 2768382"/>
              <a:gd name="connsiteX5" fmla="*/ 0 w 7772328"/>
              <a:gd name="connsiteY5" fmla="*/ 2432191 h 2768382"/>
              <a:gd name="connsiteX6" fmla="*/ 0 w 7772328"/>
              <a:gd name="connsiteY6" fmla="*/ 336191 h 2768382"/>
              <a:gd name="connsiteX7" fmla="*/ 336852 w 7772328"/>
              <a:gd name="connsiteY7" fmla="*/ 0 h 27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28" h="2768382">
                <a:moveTo>
                  <a:pt x="336852" y="0"/>
                </a:moveTo>
                <a:lnTo>
                  <a:pt x="7435477" y="0"/>
                </a:lnTo>
                <a:cubicBezTo>
                  <a:pt x="7621373" y="0"/>
                  <a:pt x="7772329" y="150660"/>
                  <a:pt x="7772329" y="336191"/>
                </a:cubicBezTo>
                <a:lnTo>
                  <a:pt x="7772329" y="2768382"/>
                </a:lnTo>
                <a:lnTo>
                  <a:pt x="336852" y="2768382"/>
                </a:lnTo>
                <a:cubicBezTo>
                  <a:pt x="150956" y="2768382"/>
                  <a:pt x="0" y="2617722"/>
                  <a:pt x="0" y="2432191"/>
                </a:cubicBezTo>
                <a:lnTo>
                  <a:pt x="0" y="336191"/>
                </a:lnTo>
                <a:cubicBezTo>
                  <a:pt x="0" y="150660"/>
                  <a:pt x="150956" y="0"/>
                  <a:pt x="336852" y="0"/>
                </a:cubicBezTo>
                <a:close/>
              </a:path>
            </a:pathLst>
          </a:custGeom>
          <a:solidFill>
            <a:schemeClr val="tx2"/>
          </a:solidFill>
          <a:ln w="0"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TÄHÄN DIAAN VOIT VALITA OMAN KUVAN</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pic>
        <p:nvPicPr>
          <p:cNvPr id="6" name="Kuva 5" descr="Kuva, joka sisältää kohteen kuvakaappaus, Grafiikka, muotoilu&#10;&#10;Kuvaus luotu automaattisesti">
            <a:extLst>
              <a:ext uri="{FF2B5EF4-FFF2-40B4-BE49-F238E27FC236}">
                <a16:creationId xmlns:a16="http://schemas.microsoft.com/office/drawing/2014/main" id="{94B73985-D957-AD1E-1E08-0937E06FC39F}"/>
              </a:ext>
            </a:extLst>
          </p:cNvPr>
          <p:cNvPicPr>
            <a:picLocks noChangeAspect="1"/>
          </p:cNvPicPr>
          <p:nvPr userDrawn="1"/>
        </p:nvPicPr>
        <p:blipFill>
          <a:blip r:embed="rId2"/>
          <a:stretch>
            <a:fillRect/>
          </a:stretch>
        </p:blipFill>
        <p:spPr>
          <a:xfrm>
            <a:off x="5191793" y="-59809"/>
            <a:ext cx="1808411" cy="1206962"/>
          </a:xfrm>
          <a:prstGeom prst="rect">
            <a:avLst/>
          </a:prstGeom>
        </p:spPr>
      </p:pic>
    </p:spTree>
    <p:extLst>
      <p:ext uri="{BB962C8B-B14F-4D97-AF65-F5344CB8AC3E}">
        <p14:creationId xmlns:p14="http://schemas.microsoft.com/office/powerpoint/2010/main" val="299162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ksti tai sisältö">
    <p:bg>
      <p:bgPr>
        <a:solidFill>
          <a:schemeClr val="tx2"/>
        </a:solidFill>
        <a:effectLst/>
      </p:bgPr>
    </p:bg>
    <p:spTree>
      <p:nvGrpSpPr>
        <p:cNvPr id="1" name=""/>
        <p:cNvGrpSpPr/>
        <p:nvPr/>
      </p:nvGrpSpPr>
      <p:grpSpPr>
        <a:xfrm>
          <a:off x="0" y="0"/>
          <a:ext cx="0" cy="0"/>
          <a:chOff x="0" y="0"/>
          <a:chExt cx="0" cy="0"/>
        </a:xfrm>
      </p:grpSpPr>
      <p:pic>
        <p:nvPicPr>
          <p:cNvPr id="5" name="Kuva 4" descr="Kuva, joka sisältää kohteen kuvakaappaus, teksti, muotoilu&#10;&#10;Kuvaus luotu automaattisesti">
            <a:extLst>
              <a:ext uri="{FF2B5EF4-FFF2-40B4-BE49-F238E27FC236}">
                <a16:creationId xmlns:a16="http://schemas.microsoft.com/office/drawing/2014/main" id="{8B5980B6-8218-F566-786F-004D3D99F726}"/>
              </a:ext>
            </a:extLst>
          </p:cNvPr>
          <p:cNvPicPr>
            <a:picLocks noChangeAspect="1"/>
          </p:cNvPicPr>
          <p:nvPr userDrawn="1"/>
        </p:nvPicPr>
        <p:blipFill>
          <a:blip r:embed="rId2"/>
          <a:stretch>
            <a:fillRect/>
          </a:stretch>
        </p:blipFill>
        <p:spPr>
          <a:xfrm>
            <a:off x="9269470" y="5648241"/>
            <a:ext cx="2681757" cy="1891881"/>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8" name="Sisällön paikkamerkki 2">
            <a:extLst>
              <a:ext uri="{FF2B5EF4-FFF2-40B4-BE49-F238E27FC236}">
                <a16:creationId xmlns:a16="http://schemas.microsoft.com/office/drawing/2014/main" id="{08DBFF5B-C01C-D8C2-843E-A13133089C69}"/>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Tree>
    <p:extLst>
      <p:ext uri="{BB962C8B-B14F-4D97-AF65-F5344CB8AC3E}">
        <p14:creationId xmlns:p14="http://schemas.microsoft.com/office/powerpoint/2010/main" val="9759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ksti tai sisältö">
    <p:bg>
      <p:bgPr>
        <a:solidFill>
          <a:schemeClr val="bg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2" name="Kuva 1" descr="Kuva, joka sisältää kohteen kuvakaappaus, teksti, muotoilu&#10;&#10;Kuvaus luotu automaattisesti">
            <a:extLst>
              <a:ext uri="{FF2B5EF4-FFF2-40B4-BE49-F238E27FC236}">
                <a16:creationId xmlns:a16="http://schemas.microsoft.com/office/drawing/2014/main" id="{0DEB15B1-D535-3530-4659-3D1AC0385210}"/>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83227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i ja kuva">
    <p:bg>
      <p:bgPr>
        <a:solidFill>
          <a:schemeClr val="tx2"/>
        </a:solidFill>
        <a:effectLst/>
      </p:bgPr>
    </p:bg>
    <p:spTree>
      <p:nvGrpSpPr>
        <p:cNvPr id="1" name=""/>
        <p:cNvGrpSpPr/>
        <p:nvPr/>
      </p:nvGrpSpPr>
      <p:grpSpPr>
        <a:xfrm>
          <a:off x="0" y="0"/>
          <a:ext cx="0" cy="0"/>
          <a:chOff x="0" y="0"/>
          <a:chExt cx="0" cy="0"/>
        </a:xfrm>
      </p:grpSpPr>
      <p:sp>
        <p:nvSpPr>
          <p:cNvPr id="4" name="Kuva 4">
            <a:extLst>
              <a:ext uri="{FF2B5EF4-FFF2-40B4-BE49-F238E27FC236}">
                <a16:creationId xmlns:a16="http://schemas.microsoft.com/office/drawing/2014/main" id="{2227C2A1-3ECE-84E2-7E65-9898556D99C6}"/>
              </a:ext>
            </a:extLst>
          </p:cNvPr>
          <p:cNvSpPr/>
          <p:nvPr userDrawn="1"/>
        </p:nvSpPr>
        <p:spPr>
          <a:xfrm>
            <a:off x="6625537" y="967819"/>
            <a:ext cx="4840955" cy="4922361"/>
          </a:xfrm>
          <a:custGeom>
            <a:avLst/>
            <a:gdLst>
              <a:gd name="connsiteX0" fmla="*/ 4794257 w 4840955"/>
              <a:gd name="connsiteY0" fmla="*/ 3645573 h 4922361"/>
              <a:gd name="connsiteX1" fmla="*/ 4306874 w 4840955"/>
              <a:gd name="connsiteY1" fmla="*/ 3746635 h 4922361"/>
              <a:gd name="connsiteX2" fmla="*/ 4720176 w 4840955"/>
              <a:gd name="connsiteY2" fmla="*/ 2399218 h 4922361"/>
              <a:gd name="connsiteX3" fmla="*/ 3972737 w 4840955"/>
              <a:gd name="connsiteY3" fmla="*/ 2471974 h 4922361"/>
              <a:gd name="connsiteX4" fmla="*/ 4575111 w 4840955"/>
              <a:gd name="connsiteY4" fmla="*/ 169225 h 4922361"/>
              <a:gd name="connsiteX5" fmla="*/ 2407096 w 4840955"/>
              <a:gd name="connsiteY5" fmla="*/ 791076 h 4922361"/>
              <a:gd name="connsiteX6" fmla="*/ 2428768 w 4840955"/>
              <a:gd name="connsiteY6" fmla="*/ 81432 h 4922361"/>
              <a:gd name="connsiteX7" fmla="*/ 1193282 w 4840955"/>
              <a:gd name="connsiteY7" fmla="*/ 477497 h 4922361"/>
              <a:gd name="connsiteX8" fmla="*/ 1229106 w 4840955"/>
              <a:gd name="connsiteY8" fmla="*/ 65731 h 4922361"/>
              <a:gd name="connsiteX9" fmla="*/ 398962 w 4840955"/>
              <a:gd name="connsiteY9" fmla="*/ 454498 h 4922361"/>
              <a:gd name="connsiteX10" fmla="*/ 46693 w 4840955"/>
              <a:gd name="connsiteY10" fmla="*/ 1301250 h 4922361"/>
              <a:gd name="connsiteX11" fmla="*/ 447170 w 4840955"/>
              <a:gd name="connsiteY11" fmla="*/ 1252598 h 4922361"/>
              <a:gd name="connsiteX12" fmla="*/ 92468 w 4840955"/>
              <a:gd name="connsiteY12" fmla="*/ 2523058 h 4922361"/>
              <a:gd name="connsiteX13" fmla="*/ 760077 w 4840955"/>
              <a:gd name="connsiteY13" fmla="*/ 2489444 h 4922361"/>
              <a:gd name="connsiteX14" fmla="*/ 174067 w 4840955"/>
              <a:gd name="connsiteY14" fmla="*/ 4768752 h 4922361"/>
              <a:gd name="connsiteX15" fmla="*/ 2428768 w 4840955"/>
              <a:gd name="connsiteY15" fmla="*/ 4080338 h 4922361"/>
              <a:gd name="connsiteX16" fmla="*/ 2384098 w 4840955"/>
              <a:gd name="connsiteY16" fmla="*/ 4840844 h 4922361"/>
              <a:gd name="connsiteX17" fmla="*/ 3696539 w 4840955"/>
              <a:gd name="connsiteY17" fmla="*/ 4381533 h 4922361"/>
              <a:gd name="connsiteX18" fmla="*/ 3612286 w 4840955"/>
              <a:gd name="connsiteY18" fmla="*/ 4881092 h 4922361"/>
              <a:gd name="connsiteX19" fmla="*/ 4442430 w 4840955"/>
              <a:gd name="connsiteY19" fmla="*/ 4492325 h 4922361"/>
              <a:gd name="connsiteX20" fmla="*/ 4794257 w 4840955"/>
              <a:gd name="connsiteY20" fmla="*/ 3645794 h 492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0955" h="4922361">
                <a:moveTo>
                  <a:pt x="4794257" y="3645573"/>
                </a:moveTo>
                <a:cubicBezTo>
                  <a:pt x="4707793" y="3562866"/>
                  <a:pt x="4518722" y="3609306"/>
                  <a:pt x="4306874" y="3746635"/>
                </a:cubicBezTo>
                <a:cubicBezTo>
                  <a:pt x="4754673" y="3172109"/>
                  <a:pt x="4939543" y="2609303"/>
                  <a:pt x="4720176" y="2399218"/>
                </a:cubicBezTo>
                <a:cubicBezTo>
                  <a:pt x="4579313" y="2264543"/>
                  <a:pt x="4300682" y="2302801"/>
                  <a:pt x="3972737" y="2471974"/>
                </a:cubicBezTo>
                <a:cubicBezTo>
                  <a:pt x="4686785" y="1474404"/>
                  <a:pt x="4958561" y="536099"/>
                  <a:pt x="4575111" y="169225"/>
                </a:cubicBezTo>
                <a:cubicBezTo>
                  <a:pt x="4205593" y="-184160"/>
                  <a:pt x="3333213" y="93152"/>
                  <a:pt x="2407096" y="791076"/>
                </a:cubicBezTo>
                <a:cubicBezTo>
                  <a:pt x="2545527" y="473958"/>
                  <a:pt x="2563882" y="210800"/>
                  <a:pt x="2428768" y="81432"/>
                </a:cubicBezTo>
                <a:cubicBezTo>
                  <a:pt x="2221342" y="-116933"/>
                  <a:pt x="1715605" y="59317"/>
                  <a:pt x="1193282" y="477497"/>
                </a:cubicBezTo>
                <a:cubicBezTo>
                  <a:pt x="1285053" y="293728"/>
                  <a:pt x="1304734" y="138265"/>
                  <a:pt x="1229106" y="65731"/>
                </a:cubicBezTo>
                <a:cubicBezTo>
                  <a:pt x="1096867" y="-60763"/>
                  <a:pt x="725359" y="113276"/>
                  <a:pt x="398962" y="454498"/>
                </a:cubicBezTo>
                <a:cubicBezTo>
                  <a:pt x="72124" y="795941"/>
                  <a:pt x="-85325" y="1174756"/>
                  <a:pt x="46693" y="1301250"/>
                </a:cubicBezTo>
                <a:cubicBezTo>
                  <a:pt x="121216" y="1372457"/>
                  <a:pt x="271588" y="1348353"/>
                  <a:pt x="447170" y="1252598"/>
                </a:cubicBezTo>
                <a:cubicBezTo>
                  <a:pt x="42270" y="1799924"/>
                  <a:pt x="-117169" y="2322482"/>
                  <a:pt x="92468" y="2523058"/>
                </a:cubicBezTo>
                <a:cubicBezTo>
                  <a:pt x="221611" y="2646676"/>
                  <a:pt x="467072" y="2624783"/>
                  <a:pt x="760077" y="2489444"/>
                </a:cubicBezTo>
                <a:cubicBezTo>
                  <a:pt x="58413" y="3478169"/>
                  <a:pt x="-206286" y="4404753"/>
                  <a:pt x="174067" y="4768752"/>
                </a:cubicBezTo>
                <a:cubicBezTo>
                  <a:pt x="554863" y="5133194"/>
                  <a:pt x="1470586" y="4826691"/>
                  <a:pt x="2428768" y="4080338"/>
                </a:cubicBezTo>
                <a:cubicBezTo>
                  <a:pt x="2269771" y="4420012"/>
                  <a:pt x="2241687" y="4704621"/>
                  <a:pt x="2384098" y="4840844"/>
                </a:cubicBezTo>
                <a:cubicBezTo>
                  <a:pt x="2601475" y="5048939"/>
                  <a:pt x="3147459" y="4844825"/>
                  <a:pt x="3696539" y="4381533"/>
                </a:cubicBezTo>
                <a:cubicBezTo>
                  <a:pt x="3564963" y="4602454"/>
                  <a:pt x="3524716" y="4797280"/>
                  <a:pt x="3612286" y="4881092"/>
                </a:cubicBezTo>
                <a:cubicBezTo>
                  <a:pt x="3744525" y="5007586"/>
                  <a:pt x="4116033" y="4833547"/>
                  <a:pt x="4442430" y="4492325"/>
                </a:cubicBezTo>
                <a:cubicBezTo>
                  <a:pt x="4768826" y="4151104"/>
                  <a:pt x="4926275" y="3772067"/>
                  <a:pt x="4794257" y="3645794"/>
                </a:cubicBezTo>
                <a:close/>
              </a:path>
            </a:pathLst>
          </a:custGeom>
          <a:blipFill dpi="0" rotWithShape="1">
            <a:blip r:embed="rId2"/>
            <a:srcRect/>
            <a:tile tx="717550" ty="0" sx="54000" sy="54000" flip="xy" algn="r"/>
          </a:blipFill>
          <a:ln w="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5" name="Kuva 4" descr="Kuva, joka sisältää kohteen kuvakaappaus, teksti, muotoilu&#10;&#10;Kuvaus luotu automaattisesti">
            <a:extLst>
              <a:ext uri="{FF2B5EF4-FFF2-40B4-BE49-F238E27FC236}">
                <a16:creationId xmlns:a16="http://schemas.microsoft.com/office/drawing/2014/main" id="{CAD444DB-AD1E-6BD9-D8AF-2807B913CC2C}"/>
              </a:ext>
            </a:extLst>
          </p:cNvPr>
          <p:cNvPicPr>
            <a:picLocks noChangeAspect="1"/>
          </p:cNvPicPr>
          <p:nvPr userDrawn="1"/>
        </p:nvPicPr>
        <p:blipFill>
          <a:blip r:embed="rId3"/>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3752534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ksti ja kuva">
    <p:bg>
      <p:bgPr>
        <a:solidFill>
          <a:schemeClr val="tx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4" name="Kuva 3" descr="Kuva, joka sisältää kohteen kuvakaappaus, teksti, muotoilu&#10;&#10;Kuvaus luotu automaattisesti">
            <a:extLst>
              <a:ext uri="{FF2B5EF4-FFF2-40B4-BE49-F238E27FC236}">
                <a16:creationId xmlns:a16="http://schemas.microsoft.com/office/drawing/2014/main" id="{3DDDFB60-10B3-7CD1-EB1F-018C8630EEDF}"/>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967847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pic>
        <p:nvPicPr>
          <p:cNvPr id="4" name="Kuva 3" descr="Kuva, joka sisältää kohteen kuvakaappaus, teksti, muotoilu&#10;&#10;Kuvaus luotu automaattisesti">
            <a:extLst>
              <a:ext uri="{FF2B5EF4-FFF2-40B4-BE49-F238E27FC236}">
                <a16:creationId xmlns:a16="http://schemas.microsoft.com/office/drawing/2014/main" id="{277059B7-044A-5780-8746-24CC68280F08}"/>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10102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66E9BDCA-C54B-E972-5734-EC1B9EF6F44E}"/>
              </a:ext>
            </a:extLst>
          </p:cNvPr>
          <p:cNvPicPr>
            <a:picLocks noChangeAspect="1"/>
          </p:cNvPicPr>
          <p:nvPr userDrawn="1"/>
        </p:nvPicPr>
        <p:blipFill>
          <a:blip r:embed="rId2"/>
          <a:srcRect/>
          <a:stretch/>
        </p:blipFill>
        <p:spPr>
          <a:xfrm>
            <a:off x="0" y="0"/>
            <a:ext cx="12192000" cy="6858000"/>
          </a:xfrm>
          <a:prstGeom prst="rect">
            <a:avLst/>
          </a:prstGeom>
        </p:spPr>
      </p:pic>
      <p:pic>
        <p:nvPicPr>
          <p:cNvPr id="8" name="Kuva 7">
            <a:extLst>
              <a:ext uri="{FF2B5EF4-FFF2-40B4-BE49-F238E27FC236}">
                <a16:creationId xmlns:a16="http://schemas.microsoft.com/office/drawing/2014/main" id="{5EF96786-9326-C4FC-B253-202C8AA32B95}"/>
              </a:ext>
            </a:extLst>
          </p:cNvPr>
          <p:cNvPicPr>
            <a:picLocks noChangeAspect="1"/>
          </p:cNvPicPr>
          <p:nvPr userDrawn="1"/>
        </p:nvPicPr>
        <p:blipFill>
          <a:blip r:embed="rId3"/>
          <a:srcRect/>
          <a:stretch/>
        </p:blipFill>
        <p:spPr>
          <a:xfrm>
            <a:off x="5096840" y="-67308"/>
            <a:ext cx="1998319" cy="1206962"/>
          </a:xfrm>
          <a:prstGeom prst="rect">
            <a:avLst/>
          </a:prstGeom>
        </p:spPr>
      </p:pic>
      <p:sp>
        <p:nvSpPr>
          <p:cNvPr id="9" name="Otsikko 1">
            <a:extLst>
              <a:ext uri="{FF2B5EF4-FFF2-40B4-BE49-F238E27FC236}">
                <a16:creationId xmlns:a16="http://schemas.microsoft.com/office/drawing/2014/main" id="{A81CF6FB-4662-9AB7-F78C-735ECA0EFE7F}"/>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OTSIKKO</a:t>
            </a:r>
          </a:p>
        </p:txBody>
      </p:sp>
      <p:sp>
        <p:nvSpPr>
          <p:cNvPr id="2" name="Tekstin paikkamerkki 3">
            <a:extLst>
              <a:ext uri="{FF2B5EF4-FFF2-40B4-BE49-F238E27FC236}">
                <a16:creationId xmlns:a16="http://schemas.microsoft.com/office/drawing/2014/main" id="{ADF80F45-C8D8-57DB-5964-6AD8AF7A779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3955467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ksti ja sisältö brändimuodossa">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63671E4-6FEC-4F0A-63BD-37E3828D9C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5732611">
            <a:off x="6431949" y="970962"/>
            <a:ext cx="4827762" cy="4916075"/>
          </a:xfrm>
          <a:prstGeom prst="rect">
            <a:avLst/>
          </a:prstGeom>
        </p:spPr>
      </p:pic>
      <p:sp>
        <p:nvSpPr>
          <p:cNvPr id="4" name="Sisällön paikkamerkki 2">
            <a:extLst>
              <a:ext uri="{FF2B5EF4-FFF2-40B4-BE49-F238E27FC236}">
                <a16:creationId xmlns:a16="http://schemas.microsoft.com/office/drawing/2014/main" id="{D78C64E4-CBD4-65A2-589D-929C9DFF5A62}"/>
              </a:ext>
            </a:extLst>
          </p:cNvPr>
          <p:cNvSpPr>
            <a:spLocks noGrp="1"/>
          </p:cNvSpPr>
          <p:nvPr>
            <p:ph sz="quarter" idx="13" hasCustomPrompt="1"/>
          </p:nvPr>
        </p:nvSpPr>
        <p:spPr>
          <a:xfrm>
            <a:off x="6243611" y="987746"/>
            <a:ext cx="5204441" cy="4981254"/>
          </a:xfrm>
        </p:spPr>
        <p:txBody>
          <a:bodyPr anchor="ctr"/>
          <a:lstStyle>
            <a:lvl1pPr marL="0" indent="0" algn="ctr">
              <a:lnSpc>
                <a:spcPct val="150000"/>
              </a:lnSpc>
              <a:buNone/>
              <a:defRPr b="1">
                <a:solidFill>
                  <a:schemeClr val="accent5"/>
                </a:solidFill>
              </a:defRPr>
            </a:lvl1pPr>
          </a:lstStyle>
          <a:p>
            <a:pPr lvl="0"/>
            <a:r>
              <a:rPr lang="fi-FI"/>
              <a:t>LISÄÄ TEKSTIÄ </a:t>
            </a:r>
            <a:br>
              <a:rPr lang="fi-FI"/>
            </a:br>
            <a:r>
              <a:rPr lang="fi-FI"/>
              <a:t>TAI SISÄLTÖÄ</a:t>
            </a:r>
          </a:p>
        </p:txBody>
      </p:sp>
      <p:sp>
        <p:nvSpPr>
          <p:cNvPr id="6" name="Otsikko 1">
            <a:extLst>
              <a:ext uri="{FF2B5EF4-FFF2-40B4-BE49-F238E27FC236}">
                <a16:creationId xmlns:a16="http://schemas.microsoft.com/office/drawing/2014/main" id="{B6D2A2EB-62CD-4FF9-F2C5-60335C941821}"/>
              </a:ext>
            </a:extLst>
          </p:cNvPr>
          <p:cNvSpPr>
            <a:spLocks noGrp="1"/>
          </p:cNvSpPr>
          <p:nvPr>
            <p:ph type="title" hasCustomPrompt="1"/>
          </p:nvPr>
        </p:nvSpPr>
        <p:spPr>
          <a:xfrm>
            <a:off x="902458" y="987746"/>
            <a:ext cx="5320545"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
        <p:nvSpPr>
          <p:cNvPr id="9" name="Sisällön paikkamerkki 2">
            <a:extLst>
              <a:ext uri="{FF2B5EF4-FFF2-40B4-BE49-F238E27FC236}">
                <a16:creationId xmlns:a16="http://schemas.microsoft.com/office/drawing/2014/main" id="{A9789F3A-DF69-B791-9810-2A143639C8AC}"/>
              </a:ext>
            </a:extLst>
          </p:cNvPr>
          <p:cNvSpPr>
            <a:spLocks noGrp="1"/>
          </p:cNvSpPr>
          <p:nvPr>
            <p:ph sz="half" idx="1" hasCustomPrompt="1"/>
          </p:nvPr>
        </p:nvSpPr>
        <p:spPr>
          <a:xfrm>
            <a:off x="962092" y="2591215"/>
            <a:ext cx="5260912"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descr="Kuva, joka sisältää kohteen kuvakaappaus, teksti, muotoilu&#10;&#10;Kuvaus luotu automaattisesti">
            <a:extLst>
              <a:ext uri="{FF2B5EF4-FFF2-40B4-BE49-F238E27FC236}">
                <a16:creationId xmlns:a16="http://schemas.microsoft.com/office/drawing/2014/main" id="{0BC17671-C583-3A39-73D2-F3AF900EE465}"/>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310803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i">
    <p:bg>
      <p:bgPr>
        <a:solidFill>
          <a:schemeClr val="bg2"/>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18EED7EE-2C11-9BC0-4459-82A04DE77702}"/>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sp>
        <p:nvSpPr>
          <p:cNvPr id="6" name="Sisällön paikkamerkki 2">
            <a:extLst>
              <a:ext uri="{FF2B5EF4-FFF2-40B4-BE49-F238E27FC236}">
                <a16:creationId xmlns:a16="http://schemas.microsoft.com/office/drawing/2014/main" id="{A8E8E424-7E26-30C6-3446-CC3C78BA8FDE}"/>
              </a:ext>
            </a:extLst>
          </p:cNvPr>
          <p:cNvSpPr>
            <a:spLocks noGrp="1"/>
          </p:cNvSpPr>
          <p:nvPr>
            <p:ph sz="half" idx="1" hasCustomPrompt="1"/>
          </p:nvPr>
        </p:nvSpPr>
        <p:spPr>
          <a:xfrm>
            <a:off x="962091" y="2591215"/>
            <a:ext cx="5006909" cy="3377785"/>
          </a:xfrm>
        </p:spPr>
        <p:txBody>
          <a:bodyPr>
            <a:normAutofit/>
          </a:bodyPr>
          <a:lstStyle>
            <a:lvl1pPr marL="0" indent="0">
              <a:lnSpc>
                <a:spcPct val="100000"/>
              </a:lnSpc>
              <a:buClr>
                <a:schemeClr val="accent5"/>
              </a:buClr>
              <a:buFont typeface="Arial" panose="020B0604020202020204" pitchFamily="34" charset="0"/>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a:p>
            <a:pPr lvl="0"/>
            <a:endParaRPr lang="fi-FI"/>
          </a:p>
        </p:txBody>
      </p:sp>
      <p:sp>
        <p:nvSpPr>
          <p:cNvPr id="10" name="Sisällön paikkamerkki 2">
            <a:extLst>
              <a:ext uri="{FF2B5EF4-FFF2-40B4-BE49-F238E27FC236}">
                <a16:creationId xmlns:a16="http://schemas.microsoft.com/office/drawing/2014/main" id="{EDFA39BF-4871-D231-0FBA-F99805BAACEB}"/>
              </a:ext>
            </a:extLst>
          </p:cNvPr>
          <p:cNvSpPr>
            <a:spLocks noGrp="1"/>
          </p:cNvSpPr>
          <p:nvPr>
            <p:ph sz="half" idx="10" hasCustomPrompt="1"/>
          </p:nvPr>
        </p:nvSpPr>
        <p:spPr>
          <a:xfrm>
            <a:off x="6223000" y="2591214"/>
            <a:ext cx="5006909" cy="3377785"/>
          </a:xfrm>
        </p:spPr>
        <p:txBody>
          <a:bodyPr>
            <a:normAutofit/>
          </a:bodyPr>
          <a:lstStyle>
            <a:lvl1pPr marL="0" indent="0">
              <a:lnSpc>
                <a:spcPct val="100000"/>
              </a:lnSpc>
              <a:buClr>
                <a:schemeClr val="accent5"/>
              </a:buClr>
              <a:buNone/>
              <a:defRPr sz="2400" b="0" i="0">
                <a:latin typeface="Nunito" pitchFamily="2" charset="77"/>
              </a:defRPr>
            </a:lvl1pPr>
            <a:lvl2pPr>
              <a:lnSpc>
                <a:spcPct val="100000"/>
              </a:lnSpc>
              <a:buClr>
                <a:schemeClr val="accent5"/>
              </a:buClr>
              <a:defRPr sz="2000" b="0" i="0">
                <a:latin typeface="Nunito" pitchFamily="2" charset="77"/>
              </a:defRPr>
            </a:lvl2pPr>
            <a:lvl3pPr>
              <a:lnSpc>
                <a:spcPct val="100000"/>
              </a:lnSpc>
              <a:buClr>
                <a:schemeClr val="accent5"/>
              </a:buClr>
              <a:defRPr sz="1800" b="0" i="0">
                <a:latin typeface="Nunito" pitchFamily="2" charset="77"/>
              </a:defRPr>
            </a:lvl3pPr>
            <a:lvl4pPr>
              <a:lnSpc>
                <a:spcPct val="100000"/>
              </a:lnSpc>
              <a:buClr>
                <a:schemeClr val="accent5"/>
              </a:buClr>
              <a:defRPr sz="1600" b="0" i="0">
                <a:latin typeface="Nunito" pitchFamily="2" charset="77"/>
              </a:defRPr>
            </a:lvl4pPr>
            <a:lvl5pPr>
              <a:lnSpc>
                <a:spcPct val="100000"/>
              </a:lnSpc>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a:t>
            </a:r>
          </a:p>
        </p:txBody>
      </p:sp>
      <p:sp>
        <p:nvSpPr>
          <p:cNvPr id="5" name="Otsikko 1">
            <a:extLst>
              <a:ext uri="{FF2B5EF4-FFF2-40B4-BE49-F238E27FC236}">
                <a16:creationId xmlns:a16="http://schemas.microsoft.com/office/drawing/2014/main" id="{6D0CA8CA-7ACB-1D9D-0F97-57A97BD2FE3C}"/>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8" name="Kuva 7">
            <a:extLst>
              <a:ext uri="{FF2B5EF4-FFF2-40B4-BE49-F238E27FC236}">
                <a16:creationId xmlns:a16="http://schemas.microsoft.com/office/drawing/2014/main" id="{0CBBEEBE-4D84-0E87-20D0-912CDF341CC1}"/>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pic>
        <p:nvPicPr>
          <p:cNvPr id="3" name="Kuva 2" descr="Kuva, joka sisältää kohteen kuvakaappaus, teksti, muotoilu&#10;&#10;Kuvaus luotu automaattisesti">
            <a:extLst>
              <a:ext uri="{FF2B5EF4-FFF2-40B4-BE49-F238E27FC236}">
                <a16:creationId xmlns:a16="http://schemas.microsoft.com/office/drawing/2014/main" id="{EFECEBD3-4EF8-2AFF-D620-ED6DA3618D46}"/>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509238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ksti ja kaksi kuvaa">
    <p:bg>
      <p:bgPr>
        <a:solidFill>
          <a:schemeClr val="bg2"/>
        </a:solidFill>
        <a:effectLst/>
      </p:bgPr>
    </p:bg>
    <p:spTree>
      <p:nvGrpSpPr>
        <p:cNvPr id="1" name=""/>
        <p:cNvGrpSpPr/>
        <p:nvPr/>
      </p:nvGrpSpPr>
      <p:grpSpPr>
        <a:xfrm>
          <a:off x="0" y="0"/>
          <a:ext cx="0" cy="0"/>
          <a:chOff x="0" y="0"/>
          <a:chExt cx="0" cy="0"/>
        </a:xfrm>
      </p:grpSpPr>
      <p:sp>
        <p:nvSpPr>
          <p:cNvPr id="8" name="Sisällön paikkamerkki 2">
            <a:extLst>
              <a:ext uri="{FF2B5EF4-FFF2-40B4-BE49-F238E27FC236}">
                <a16:creationId xmlns:a16="http://schemas.microsoft.com/office/drawing/2014/main" id="{D826F184-740F-A885-21F2-359218D3FFF3}"/>
              </a:ext>
            </a:extLst>
          </p:cNvPr>
          <p:cNvSpPr>
            <a:spLocks noGrp="1"/>
          </p:cNvSpPr>
          <p:nvPr>
            <p:ph sz="half" idx="1" hasCustomPrompt="1"/>
          </p:nvPr>
        </p:nvSpPr>
        <p:spPr>
          <a:xfrm>
            <a:off x="962091" y="2591215"/>
            <a:ext cx="5362509" cy="3377785"/>
          </a:xfrm>
        </p:spPr>
        <p:txBody>
          <a:bodyPr>
            <a:normAutofit/>
          </a:bodyPr>
          <a:lstStyle>
            <a:lvl1pPr marL="0" indent="0">
              <a:buClr>
                <a:schemeClr val="accent5"/>
              </a:buClr>
              <a:buNone/>
              <a:defRPr sz="2400" b="0" i="0">
                <a:latin typeface="Nunito" pitchFamily="2" charset="77"/>
              </a:defRPr>
            </a:lvl1pPr>
            <a:lvl2pPr>
              <a:buClr>
                <a:schemeClr val="accent5"/>
              </a:buClr>
              <a:defRPr sz="2000" b="0" i="0">
                <a:latin typeface="Nunito" pitchFamily="2" charset="77"/>
              </a:defRPr>
            </a:lvl2pPr>
            <a:lvl3pPr>
              <a:buClr>
                <a:schemeClr val="accent5"/>
              </a:buClr>
              <a:defRPr sz="1800" b="0" i="0">
                <a:latin typeface="Nunito" pitchFamily="2" charset="77"/>
              </a:defRPr>
            </a:lvl3pPr>
            <a:lvl4pPr>
              <a:buClr>
                <a:schemeClr val="accent5"/>
              </a:buClr>
              <a:defRPr sz="1600" b="0" i="0">
                <a:latin typeface="Nunito" pitchFamily="2" charset="77"/>
              </a:defRPr>
            </a:lvl4pPr>
            <a:lvl5pPr>
              <a:buClr>
                <a:schemeClr val="accent5"/>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sp>
        <p:nvSpPr>
          <p:cNvPr id="9" name="Otsikko 1">
            <a:extLst>
              <a:ext uri="{FF2B5EF4-FFF2-40B4-BE49-F238E27FC236}">
                <a16:creationId xmlns:a16="http://schemas.microsoft.com/office/drawing/2014/main" id="{43923DB8-0780-0FD2-7173-C0B9E07E8F20}"/>
              </a:ext>
            </a:extLst>
          </p:cNvPr>
          <p:cNvSpPr>
            <a:spLocks noGrp="1"/>
          </p:cNvSpPr>
          <p:nvPr>
            <p:ph type="title" hasCustomPrompt="1"/>
          </p:nvPr>
        </p:nvSpPr>
        <p:spPr>
          <a:xfrm>
            <a:off x="902458" y="987746"/>
            <a:ext cx="542214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
        <p:nvSpPr>
          <p:cNvPr id="4" name="Kuvan paikkamerkki 3">
            <a:extLst>
              <a:ext uri="{FF2B5EF4-FFF2-40B4-BE49-F238E27FC236}">
                <a16:creationId xmlns:a16="http://schemas.microsoft.com/office/drawing/2014/main" id="{C0CE0E1B-707C-7ADE-1049-7AC9732C2FB4}"/>
              </a:ext>
            </a:extLst>
          </p:cNvPr>
          <p:cNvSpPr>
            <a:spLocks noGrp="1"/>
          </p:cNvSpPr>
          <p:nvPr>
            <p:ph type="pic" sz="quarter" idx="10" hasCustomPrompt="1"/>
          </p:nvPr>
        </p:nvSpPr>
        <p:spPr>
          <a:xfrm>
            <a:off x="6545944" y="987746"/>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3" name="Kuvan paikkamerkki 3">
            <a:extLst>
              <a:ext uri="{FF2B5EF4-FFF2-40B4-BE49-F238E27FC236}">
                <a16:creationId xmlns:a16="http://schemas.microsoft.com/office/drawing/2014/main" id="{24C02528-206D-F4AD-D9F0-E5ACF18C7F43}"/>
              </a:ext>
            </a:extLst>
          </p:cNvPr>
          <p:cNvSpPr>
            <a:spLocks noGrp="1"/>
          </p:cNvSpPr>
          <p:nvPr>
            <p:ph type="pic" sz="quarter" idx="12" hasCustomPrompt="1"/>
          </p:nvPr>
        </p:nvSpPr>
        <p:spPr>
          <a:xfrm>
            <a:off x="6545944" y="3556534"/>
            <a:ext cx="4895170" cy="2412466"/>
          </a:xfrm>
          <a:custGeom>
            <a:avLst/>
            <a:gdLst>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01038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 name="connsiteX0" fmla="*/ 0 w 4895170"/>
              <a:gd name="connsiteY0" fmla="*/ 402078 h 2412466"/>
              <a:gd name="connsiteX1" fmla="*/ 402078 w 4895170"/>
              <a:gd name="connsiteY1" fmla="*/ 0 h 2412466"/>
              <a:gd name="connsiteX2" fmla="*/ 4493092 w 4895170"/>
              <a:gd name="connsiteY2" fmla="*/ 0 h 2412466"/>
              <a:gd name="connsiteX3" fmla="*/ 4895170 w 4895170"/>
              <a:gd name="connsiteY3" fmla="*/ 402078 h 2412466"/>
              <a:gd name="connsiteX4" fmla="*/ 4895170 w 4895170"/>
              <a:gd name="connsiteY4" fmla="*/ 2410438 h 2412466"/>
              <a:gd name="connsiteX5" fmla="*/ 4493092 w 4895170"/>
              <a:gd name="connsiteY5" fmla="*/ 2412466 h 2412466"/>
              <a:gd name="connsiteX6" fmla="*/ 402078 w 4895170"/>
              <a:gd name="connsiteY6" fmla="*/ 2412466 h 2412466"/>
              <a:gd name="connsiteX7" fmla="*/ 0 w 4895170"/>
              <a:gd name="connsiteY7" fmla="*/ 2010388 h 2412466"/>
              <a:gd name="connsiteX8" fmla="*/ 0 w 4895170"/>
              <a:gd name="connsiteY8" fmla="*/ 402078 h 241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170" h="2412466">
                <a:moveTo>
                  <a:pt x="0" y="402078"/>
                </a:moveTo>
                <a:cubicBezTo>
                  <a:pt x="0" y="180016"/>
                  <a:pt x="180016" y="0"/>
                  <a:pt x="402078" y="0"/>
                </a:cubicBezTo>
                <a:lnTo>
                  <a:pt x="4493092" y="0"/>
                </a:lnTo>
                <a:cubicBezTo>
                  <a:pt x="4715154" y="0"/>
                  <a:pt x="4895170" y="180016"/>
                  <a:pt x="4895170" y="402078"/>
                </a:cubicBezTo>
                <a:lnTo>
                  <a:pt x="4895170" y="2410438"/>
                </a:lnTo>
                <a:lnTo>
                  <a:pt x="4493092" y="2412466"/>
                </a:lnTo>
                <a:lnTo>
                  <a:pt x="402078" y="2412466"/>
                </a:lnTo>
                <a:cubicBezTo>
                  <a:pt x="180016" y="2412466"/>
                  <a:pt x="0" y="2232450"/>
                  <a:pt x="0" y="2010388"/>
                </a:cubicBezTo>
                <a:lnTo>
                  <a:pt x="0" y="402078"/>
                </a:lnTo>
                <a:close/>
              </a:path>
            </a:pathLst>
          </a:custGeom>
        </p:spPr>
        <p:txBody>
          <a:bodyPr anchor="ctr">
            <a:noAutofit/>
          </a:bodyPr>
          <a:lstStyle>
            <a:lvl1pPr marL="0" indent="0" algn="ctr">
              <a:buNone/>
              <a:defRPr sz="1100"/>
            </a:lvl1pPr>
          </a:lstStyle>
          <a:p>
            <a:r>
              <a:rPr lang="fi-FI"/>
              <a:t>Vaihda tähän oma 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pic>
        <p:nvPicPr>
          <p:cNvPr id="5" name="Kuva 4" descr="Kuva, joka sisältää kohteen kuvakaappaus, teksti, muotoilu&#10;&#10;Kuvaus luotu automaattisesti">
            <a:extLst>
              <a:ext uri="{FF2B5EF4-FFF2-40B4-BE49-F238E27FC236}">
                <a16:creationId xmlns:a16="http://schemas.microsoft.com/office/drawing/2014/main" id="{EAE2519C-8462-5299-79EA-5290079F2195}"/>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1230785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ostot">
    <p:bg>
      <p:bgPr>
        <a:solidFill>
          <a:schemeClr val="bg2"/>
        </a:solidFill>
        <a:effectLst/>
      </p:bgPr>
    </p:bg>
    <p:spTree>
      <p:nvGrpSpPr>
        <p:cNvPr id="1" name=""/>
        <p:cNvGrpSpPr/>
        <p:nvPr/>
      </p:nvGrpSpPr>
      <p:grpSpPr>
        <a:xfrm>
          <a:off x="0" y="0"/>
          <a:ext cx="0" cy="0"/>
          <a:chOff x="0" y="0"/>
          <a:chExt cx="0" cy="0"/>
        </a:xfrm>
      </p:grpSpPr>
      <p:sp>
        <p:nvSpPr>
          <p:cNvPr id="7" name="Kuva 3">
            <a:extLst>
              <a:ext uri="{FF2B5EF4-FFF2-40B4-BE49-F238E27FC236}">
                <a16:creationId xmlns:a16="http://schemas.microsoft.com/office/drawing/2014/main" id="{B4C40630-76C3-2933-298B-9711ACF189C3}"/>
              </a:ext>
            </a:extLst>
          </p:cNvPr>
          <p:cNvSpPr/>
          <p:nvPr/>
        </p:nvSpPr>
        <p:spPr>
          <a:xfrm>
            <a:off x="971554"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0" name="Kuva 4">
            <a:extLst>
              <a:ext uri="{FF2B5EF4-FFF2-40B4-BE49-F238E27FC236}">
                <a16:creationId xmlns:a16="http://schemas.microsoft.com/office/drawing/2014/main" id="{F2983A08-4FBB-DA86-1EEC-42FC217D3213}"/>
              </a:ext>
            </a:extLst>
          </p:cNvPr>
          <p:cNvSpPr/>
          <p:nvPr/>
        </p:nvSpPr>
        <p:spPr>
          <a:xfrm>
            <a:off x="449658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1" name="Kuva 5">
            <a:extLst>
              <a:ext uri="{FF2B5EF4-FFF2-40B4-BE49-F238E27FC236}">
                <a16:creationId xmlns:a16="http://schemas.microsoft.com/office/drawing/2014/main" id="{F5799814-4C21-8EBB-9FDA-44893E949BEE}"/>
              </a:ext>
            </a:extLst>
          </p:cNvPr>
          <p:cNvSpPr/>
          <p:nvPr/>
        </p:nvSpPr>
        <p:spPr>
          <a:xfrm>
            <a:off x="8021613" y="2832098"/>
            <a:ext cx="3200017" cy="3325164"/>
          </a:xfrm>
          <a:custGeom>
            <a:avLst/>
            <a:gdLst>
              <a:gd name="connsiteX0" fmla="*/ 2871738 w 3200017"/>
              <a:gd name="connsiteY0" fmla="*/ 0 h 3325164"/>
              <a:gd name="connsiteX1" fmla="*/ 0 w 3200017"/>
              <a:gd name="connsiteY1" fmla="*/ 0 h 3325164"/>
              <a:gd name="connsiteX2" fmla="*/ 0 w 3200017"/>
              <a:gd name="connsiteY2" fmla="*/ 2996924 h 3325164"/>
              <a:gd name="connsiteX3" fmla="*/ 328215 w 3200017"/>
              <a:gd name="connsiteY3" fmla="*/ 3325164 h 3325164"/>
              <a:gd name="connsiteX4" fmla="*/ 2871802 w 3200017"/>
              <a:gd name="connsiteY4" fmla="*/ 3325164 h 3325164"/>
              <a:gd name="connsiteX5" fmla="*/ 3200017 w 3200017"/>
              <a:gd name="connsiteY5" fmla="*/ 2996924 h 3325164"/>
              <a:gd name="connsiteX6" fmla="*/ 3200017 w 3200017"/>
              <a:gd name="connsiteY6" fmla="*/ 328240 h 3325164"/>
              <a:gd name="connsiteX7" fmla="*/ 2871802 w 3200017"/>
              <a:gd name="connsiteY7" fmla="*/ 0 h 332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0017" h="3325164">
                <a:moveTo>
                  <a:pt x="2871738" y="0"/>
                </a:moveTo>
                <a:lnTo>
                  <a:pt x="0" y="0"/>
                </a:lnTo>
                <a:lnTo>
                  <a:pt x="0" y="2996924"/>
                </a:lnTo>
                <a:cubicBezTo>
                  <a:pt x="0" y="3178180"/>
                  <a:pt x="146909" y="3325164"/>
                  <a:pt x="328215" y="3325164"/>
                </a:cubicBezTo>
                <a:lnTo>
                  <a:pt x="2871802" y="3325164"/>
                </a:lnTo>
                <a:cubicBezTo>
                  <a:pt x="3053045" y="3325164"/>
                  <a:pt x="3200017" y="3178244"/>
                  <a:pt x="3200017" y="2996924"/>
                </a:cubicBezTo>
                <a:lnTo>
                  <a:pt x="3200017" y="328240"/>
                </a:lnTo>
                <a:cubicBezTo>
                  <a:pt x="3200017" y="146984"/>
                  <a:pt x="3053109" y="0"/>
                  <a:pt x="2871802" y="0"/>
                </a:cubicBezTo>
                <a:close/>
              </a:path>
            </a:pathLst>
          </a:custGeom>
          <a:solidFill>
            <a:schemeClr val="bg1"/>
          </a:solidFill>
          <a:ln w="0" cap="flat">
            <a:noFill/>
            <a:prstDash val="solid"/>
            <a:miter/>
          </a:ln>
        </p:spPr>
        <p:txBody>
          <a:bodyPr rtlCol="0" anchor="ctr"/>
          <a:lstStyle/>
          <a:p>
            <a:endParaRPr lang="fi-FI"/>
          </a:p>
        </p:txBody>
      </p:sp>
      <p:sp>
        <p:nvSpPr>
          <p:cNvPr id="16" name="Sisällön paikkamerkki 2">
            <a:extLst>
              <a:ext uri="{FF2B5EF4-FFF2-40B4-BE49-F238E27FC236}">
                <a16:creationId xmlns:a16="http://schemas.microsoft.com/office/drawing/2014/main" id="{108C5FA2-5796-EA0D-3089-B7A18F3E5A0E}"/>
              </a:ext>
            </a:extLst>
          </p:cNvPr>
          <p:cNvSpPr>
            <a:spLocks noGrp="1"/>
          </p:cNvSpPr>
          <p:nvPr>
            <p:ph sz="half" idx="1" hasCustomPrompt="1"/>
          </p:nvPr>
        </p:nvSpPr>
        <p:spPr>
          <a:xfrm>
            <a:off x="119380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18" name="Sisällön paikkamerkki 2">
            <a:extLst>
              <a:ext uri="{FF2B5EF4-FFF2-40B4-BE49-F238E27FC236}">
                <a16:creationId xmlns:a16="http://schemas.microsoft.com/office/drawing/2014/main" id="{5375D30A-E832-7AE3-42F1-82A27703B834}"/>
              </a:ext>
            </a:extLst>
          </p:cNvPr>
          <p:cNvSpPr>
            <a:spLocks noGrp="1"/>
          </p:cNvSpPr>
          <p:nvPr>
            <p:ph sz="half" idx="11" hasCustomPrompt="1"/>
          </p:nvPr>
        </p:nvSpPr>
        <p:spPr>
          <a:xfrm>
            <a:off x="471805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20" name="Sisällön paikkamerkki 2">
            <a:extLst>
              <a:ext uri="{FF2B5EF4-FFF2-40B4-BE49-F238E27FC236}">
                <a16:creationId xmlns:a16="http://schemas.microsoft.com/office/drawing/2014/main" id="{09D88479-F1A2-F569-A240-2283FCEA5744}"/>
              </a:ext>
            </a:extLst>
          </p:cNvPr>
          <p:cNvSpPr>
            <a:spLocks noGrp="1"/>
          </p:cNvSpPr>
          <p:nvPr>
            <p:ph sz="half" idx="13" hasCustomPrompt="1"/>
          </p:nvPr>
        </p:nvSpPr>
        <p:spPr>
          <a:xfrm>
            <a:off x="8242300" y="3568432"/>
            <a:ext cx="2755900" cy="2301821"/>
          </a:xfrm>
        </p:spPr>
        <p:txBody>
          <a:bodyPr>
            <a:normAutofit/>
          </a:bodyPr>
          <a:lstStyle>
            <a:lvl1pPr marL="0" indent="0">
              <a:buClr>
                <a:schemeClr val="accent5"/>
              </a:buClr>
              <a:buNone/>
              <a:defRPr sz="2000" b="0" i="0">
                <a:latin typeface="Nunito" pitchFamily="2" charset="77"/>
              </a:defRPr>
            </a:lvl1pPr>
            <a:lvl2pPr>
              <a:buClr>
                <a:schemeClr val="accent5"/>
              </a:buClr>
              <a:defRPr sz="1800" b="0" i="0">
                <a:latin typeface="Nunito" pitchFamily="2" charset="77"/>
              </a:defRPr>
            </a:lvl2pPr>
            <a:lvl3pPr>
              <a:buClr>
                <a:schemeClr val="accent5"/>
              </a:buClr>
              <a:defRPr sz="1600" b="0" i="0">
                <a:latin typeface="Nunito" pitchFamily="2" charset="77"/>
              </a:defRPr>
            </a:lvl3pPr>
            <a:lvl4pPr>
              <a:buClr>
                <a:schemeClr val="accent5"/>
              </a:buClr>
              <a:defRPr sz="1400" b="0" i="0">
                <a:latin typeface="Nunito" pitchFamily="2" charset="77"/>
              </a:defRPr>
            </a:lvl4pPr>
            <a:lvl5pPr>
              <a:buClr>
                <a:srgbClr val="E33481"/>
              </a:buClr>
              <a:defRPr sz="14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p:txBody>
      </p:sp>
      <p:sp>
        <p:nvSpPr>
          <p:cNvPr id="30" name="Sisällön paikkamerkki 2">
            <a:extLst>
              <a:ext uri="{FF2B5EF4-FFF2-40B4-BE49-F238E27FC236}">
                <a16:creationId xmlns:a16="http://schemas.microsoft.com/office/drawing/2014/main" id="{9552ED1A-9337-952E-F88D-2646C116E047}"/>
              </a:ext>
            </a:extLst>
          </p:cNvPr>
          <p:cNvSpPr>
            <a:spLocks noGrp="1"/>
          </p:cNvSpPr>
          <p:nvPr>
            <p:ph sz="half" idx="10" hasCustomPrompt="1"/>
          </p:nvPr>
        </p:nvSpPr>
        <p:spPr>
          <a:xfrm>
            <a:off x="1193800"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2" name="Sisällön paikkamerkki 2">
            <a:extLst>
              <a:ext uri="{FF2B5EF4-FFF2-40B4-BE49-F238E27FC236}">
                <a16:creationId xmlns:a16="http://schemas.microsoft.com/office/drawing/2014/main" id="{566932C0-5C17-AC16-6395-808B4FF2FCF2}"/>
              </a:ext>
            </a:extLst>
          </p:cNvPr>
          <p:cNvSpPr>
            <a:spLocks noGrp="1"/>
          </p:cNvSpPr>
          <p:nvPr>
            <p:ph sz="half" idx="14" hasCustomPrompt="1"/>
          </p:nvPr>
        </p:nvSpPr>
        <p:spPr>
          <a:xfrm>
            <a:off x="4718049"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sp>
        <p:nvSpPr>
          <p:cNvPr id="33" name="Sisällön paikkamerkki 2">
            <a:extLst>
              <a:ext uri="{FF2B5EF4-FFF2-40B4-BE49-F238E27FC236}">
                <a16:creationId xmlns:a16="http://schemas.microsoft.com/office/drawing/2014/main" id="{283C30F7-4E9C-72BB-9FF1-3AA30B8A3ED7}"/>
              </a:ext>
            </a:extLst>
          </p:cNvPr>
          <p:cNvSpPr>
            <a:spLocks noGrp="1"/>
          </p:cNvSpPr>
          <p:nvPr>
            <p:ph sz="half" idx="15" hasCustomPrompt="1"/>
          </p:nvPr>
        </p:nvSpPr>
        <p:spPr>
          <a:xfrm>
            <a:off x="8242301" y="3151221"/>
            <a:ext cx="2755900" cy="417211"/>
          </a:xfrm>
        </p:spPr>
        <p:txBody>
          <a:bodyPr>
            <a:normAutofit/>
          </a:bodyPr>
          <a:lstStyle>
            <a:lvl1pPr marL="0" indent="0">
              <a:buClr>
                <a:srgbClr val="E33481"/>
              </a:buClr>
              <a:buNone/>
              <a:defRPr sz="2200" b="1" i="0">
                <a:latin typeface="+mn-lt"/>
              </a:defRPr>
            </a:lvl1pPr>
            <a:lvl2pPr>
              <a:buClr>
                <a:srgbClr val="E33481"/>
              </a:buClr>
              <a:defRPr sz="1800" b="0" i="0">
                <a:latin typeface="Nunito" pitchFamily="2" charset="77"/>
              </a:defRPr>
            </a:lvl2pPr>
            <a:lvl3pPr>
              <a:buClr>
                <a:srgbClr val="E33481"/>
              </a:buClr>
              <a:defRPr sz="1600" b="0" i="0">
                <a:latin typeface="Nunito" pitchFamily="2" charset="77"/>
              </a:defRPr>
            </a:lvl3pPr>
            <a:lvl4pPr>
              <a:buClr>
                <a:srgbClr val="E33481"/>
              </a:buClr>
              <a:defRPr sz="1400" b="0" i="0">
                <a:latin typeface="Nunito" pitchFamily="2" charset="77"/>
              </a:defRPr>
            </a:lvl4pPr>
            <a:lvl5pPr>
              <a:buClr>
                <a:srgbClr val="E33481"/>
              </a:buClr>
              <a:defRPr sz="1400" b="0" i="0">
                <a:latin typeface="Nunito" pitchFamily="2" charset="77"/>
              </a:defRPr>
            </a:lvl5pPr>
          </a:lstStyle>
          <a:p>
            <a:pPr lvl="0"/>
            <a:r>
              <a:rPr lang="fi-FI"/>
              <a:t>Otsikko</a:t>
            </a:r>
          </a:p>
        </p:txBody>
      </p:sp>
      <p:pic>
        <p:nvPicPr>
          <p:cNvPr id="8" name="Kuva 7">
            <a:extLst>
              <a:ext uri="{FF2B5EF4-FFF2-40B4-BE49-F238E27FC236}">
                <a16:creationId xmlns:a16="http://schemas.microsoft.com/office/drawing/2014/main" id="{EDD13869-88D9-2594-14B6-1F206E8B1B39}"/>
              </a:ext>
            </a:extLst>
          </p:cNvPr>
          <p:cNvPicPr>
            <a:picLocks noChangeAspect="1"/>
          </p:cNvPicPr>
          <p:nvPr userDrawn="1"/>
        </p:nvPicPr>
        <p:blipFill>
          <a:blip r:embed="rId2">
            <a:extLst>
              <a:ext uri="{96DAC541-7B7A-43D3-8B79-37D633B846F1}">
                <asvg:svgBlip xmlns:asvg="http://schemas.microsoft.com/office/drawing/2016/SVG/main" r:embed="rId3"/>
              </a:ext>
            </a:extLst>
          </a:blip>
          <a:srcRect t="43158" r="21189"/>
          <a:stretch/>
        </p:blipFill>
        <p:spPr>
          <a:xfrm>
            <a:off x="9563101" y="0"/>
            <a:ext cx="2628899" cy="1930781"/>
          </a:xfrm>
          <a:prstGeom prst="rect">
            <a:avLst/>
          </a:prstGeom>
        </p:spPr>
      </p:pic>
      <p:pic>
        <p:nvPicPr>
          <p:cNvPr id="9" name="Kuva 8">
            <a:extLst>
              <a:ext uri="{FF2B5EF4-FFF2-40B4-BE49-F238E27FC236}">
                <a16:creationId xmlns:a16="http://schemas.microsoft.com/office/drawing/2014/main" id="{9BF48432-7A2C-E0CE-80E9-BB8E7ED899ED}"/>
              </a:ext>
            </a:extLst>
          </p:cNvPr>
          <p:cNvPicPr>
            <a:picLocks noChangeAspect="1"/>
          </p:cNvPicPr>
          <p:nvPr userDrawn="1"/>
        </p:nvPicPr>
        <p:blipFill>
          <a:blip r:embed="rId2">
            <a:extLst>
              <a:ext uri="{96DAC541-7B7A-43D3-8B79-37D633B846F1}">
                <asvg:svgBlip xmlns:asvg="http://schemas.microsoft.com/office/drawing/2016/SVG/main" r:embed="rId3"/>
              </a:ext>
            </a:extLst>
          </a:blip>
          <a:srcRect t="59280" r="26425"/>
          <a:stretch/>
        </p:blipFill>
        <p:spPr>
          <a:xfrm rot="10800000">
            <a:off x="-1" y="5870253"/>
            <a:ext cx="1798153" cy="1013412"/>
          </a:xfrm>
          <a:prstGeom prst="rect">
            <a:avLst/>
          </a:prstGeom>
        </p:spPr>
      </p:pic>
      <p:sp>
        <p:nvSpPr>
          <p:cNvPr id="2" name="Ellipsi 1">
            <a:extLst>
              <a:ext uri="{FF2B5EF4-FFF2-40B4-BE49-F238E27FC236}">
                <a16:creationId xmlns:a16="http://schemas.microsoft.com/office/drawing/2014/main" id="{F19C36EC-57D7-5966-B653-9F69CAFD16E2}"/>
              </a:ext>
            </a:extLst>
          </p:cNvPr>
          <p:cNvSpPr/>
          <p:nvPr userDrawn="1"/>
        </p:nvSpPr>
        <p:spPr>
          <a:xfrm>
            <a:off x="970370" y="2400300"/>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4" name="Tekstiruutu 3">
            <a:extLst>
              <a:ext uri="{FF2B5EF4-FFF2-40B4-BE49-F238E27FC236}">
                <a16:creationId xmlns:a16="http://schemas.microsoft.com/office/drawing/2014/main" id="{17C3B045-0EFA-05A6-7AC0-1CDBCAE4EAB1}"/>
              </a:ext>
            </a:extLst>
          </p:cNvPr>
          <p:cNvSpPr txBox="1"/>
          <p:nvPr userDrawn="1"/>
        </p:nvSpPr>
        <p:spPr>
          <a:xfrm>
            <a:off x="1096569" y="2570488"/>
            <a:ext cx="495300" cy="523220"/>
          </a:xfrm>
          <a:prstGeom prst="rect">
            <a:avLst/>
          </a:prstGeom>
          <a:noFill/>
        </p:spPr>
        <p:txBody>
          <a:bodyPr wrap="square" rtlCol="0" anchor="ctr">
            <a:spAutoFit/>
          </a:bodyPr>
          <a:lstStyle/>
          <a:p>
            <a:pPr algn="ctr"/>
            <a:r>
              <a:rPr lang="fi-FI" sz="2800">
                <a:solidFill>
                  <a:schemeClr val="bg1"/>
                </a:solidFill>
                <a:latin typeface="+mj-lt"/>
              </a:rPr>
              <a:t>1.</a:t>
            </a:r>
          </a:p>
        </p:txBody>
      </p:sp>
      <p:sp>
        <p:nvSpPr>
          <p:cNvPr id="5" name="Ellipsi 4">
            <a:extLst>
              <a:ext uri="{FF2B5EF4-FFF2-40B4-BE49-F238E27FC236}">
                <a16:creationId xmlns:a16="http://schemas.microsoft.com/office/drawing/2014/main" id="{7D9D1FE9-3454-3B23-CAE3-887C519C8BF9}"/>
              </a:ext>
            </a:extLst>
          </p:cNvPr>
          <p:cNvSpPr/>
          <p:nvPr userDrawn="1"/>
        </p:nvSpPr>
        <p:spPr>
          <a:xfrm>
            <a:off x="4486332" y="2404959"/>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6" name="Tekstiruutu 5">
            <a:extLst>
              <a:ext uri="{FF2B5EF4-FFF2-40B4-BE49-F238E27FC236}">
                <a16:creationId xmlns:a16="http://schemas.microsoft.com/office/drawing/2014/main" id="{006EC8A5-2F3E-6B78-9CF4-86D0663BC139}"/>
              </a:ext>
            </a:extLst>
          </p:cNvPr>
          <p:cNvSpPr txBox="1"/>
          <p:nvPr userDrawn="1"/>
        </p:nvSpPr>
        <p:spPr>
          <a:xfrm>
            <a:off x="4612531" y="2575147"/>
            <a:ext cx="495300" cy="523220"/>
          </a:xfrm>
          <a:prstGeom prst="rect">
            <a:avLst/>
          </a:prstGeom>
          <a:noFill/>
        </p:spPr>
        <p:txBody>
          <a:bodyPr wrap="square" rtlCol="0" anchor="ctr">
            <a:spAutoFit/>
          </a:bodyPr>
          <a:lstStyle/>
          <a:p>
            <a:pPr algn="ctr"/>
            <a:r>
              <a:rPr lang="fi-FI" sz="2800">
                <a:solidFill>
                  <a:schemeClr val="bg1"/>
                </a:solidFill>
                <a:latin typeface="+mj-lt"/>
              </a:rPr>
              <a:t>2.</a:t>
            </a:r>
          </a:p>
        </p:txBody>
      </p:sp>
      <p:sp>
        <p:nvSpPr>
          <p:cNvPr id="12" name="Ellipsi 11">
            <a:extLst>
              <a:ext uri="{FF2B5EF4-FFF2-40B4-BE49-F238E27FC236}">
                <a16:creationId xmlns:a16="http://schemas.microsoft.com/office/drawing/2014/main" id="{C175495E-9C60-489D-FEAA-A2FA0DA4CFEA}"/>
              </a:ext>
            </a:extLst>
          </p:cNvPr>
          <p:cNvSpPr/>
          <p:nvPr userDrawn="1"/>
        </p:nvSpPr>
        <p:spPr>
          <a:xfrm>
            <a:off x="8012022" y="2395627"/>
            <a:ext cx="727017" cy="72701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fi-FI" sz="2800">
              <a:latin typeface="+mj-lt"/>
            </a:endParaRPr>
          </a:p>
        </p:txBody>
      </p:sp>
      <p:sp>
        <p:nvSpPr>
          <p:cNvPr id="13" name="Tekstiruutu 12">
            <a:extLst>
              <a:ext uri="{FF2B5EF4-FFF2-40B4-BE49-F238E27FC236}">
                <a16:creationId xmlns:a16="http://schemas.microsoft.com/office/drawing/2014/main" id="{6339ED59-D185-ECC4-4929-F64AEFAC3D8C}"/>
              </a:ext>
            </a:extLst>
          </p:cNvPr>
          <p:cNvSpPr txBox="1"/>
          <p:nvPr userDrawn="1"/>
        </p:nvSpPr>
        <p:spPr>
          <a:xfrm>
            <a:off x="8138221" y="2565815"/>
            <a:ext cx="495300" cy="523220"/>
          </a:xfrm>
          <a:prstGeom prst="rect">
            <a:avLst/>
          </a:prstGeom>
          <a:noFill/>
        </p:spPr>
        <p:txBody>
          <a:bodyPr wrap="square" rtlCol="0" anchor="ctr">
            <a:spAutoFit/>
          </a:bodyPr>
          <a:lstStyle/>
          <a:p>
            <a:pPr algn="ctr"/>
            <a:r>
              <a:rPr lang="fi-FI" sz="2800">
                <a:solidFill>
                  <a:schemeClr val="bg1"/>
                </a:solidFill>
                <a:latin typeface="+mj-lt"/>
              </a:rPr>
              <a:t>3.</a:t>
            </a:r>
          </a:p>
        </p:txBody>
      </p:sp>
      <p:sp>
        <p:nvSpPr>
          <p:cNvPr id="14" name="Otsikko 1">
            <a:extLst>
              <a:ext uri="{FF2B5EF4-FFF2-40B4-BE49-F238E27FC236}">
                <a16:creationId xmlns:a16="http://schemas.microsoft.com/office/drawing/2014/main" id="{890E86D3-183C-33E3-5DE1-A272FB4267BA}"/>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pic>
        <p:nvPicPr>
          <p:cNvPr id="3" name="Kuva 2" descr="Kuva, joka sisältää kohteen kuvakaappaus, teksti, muotoilu&#10;&#10;Kuvaus luotu automaattisesti">
            <a:extLst>
              <a:ext uri="{FF2B5EF4-FFF2-40B4-BE49-F238E27FC236}">
                <a16:creationId xmlns:a16="http://schemas.microsoft.com/office/drawing/2014/main" id="{75E7C9D3-BACB-3A75-7EF7-CF20DA9DE606}"/>
              </a:ext>
            </a:extLst>
          </p:cNvPr>
          <p:cNvPicPr>
            <a:picLocks noChangeAspect="1"/>
          </p:cNvPicPr>
          <p:nvPr userDrawn="1"/>
        </p:nvPicPr>
        <p:blipFill>
          <a:blip r:embed="rId4"/>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612725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austaväri">
    <p:bg>
      <p:bgPr>
        <a:solidFill>
          <a:schemeClr val="tx2"/>
        </a:solidFill>
        <a:effectLst/>
      </p:bgPr>
    </p:bg>
    <p:spTree>
      <p:nvGrpSpPr>
        <p:cNvPr id="1" name=""/>
        <p:cNvGrpSpPr/>
        <p:nvPr/>
      </p:nvGrpSpPr>
      <p:grpSpPr>
        <a:xfrm>
          <a:off x="0" y="0"/>
          <a:ext cx="0" cy="0"/>
          <a:chOff x="0" y="0"/>
          <a:chExt cx="0" cy="0"/>
        </a:xfrm>
      </p:grpSpPr>
      <p:pic>
        <p:nvPicPr>
          <p:cNvPr id="2" name="Kuva 1" descr="Kuva, joka sisältää kohteen kuvakaappaus, teksti, muotoilu&#10;&#10;Kuvaus luotu automaattisesti">
            <a:extLst>
              <a:ext uri="{FF2B5EF4-FFF2-40B4-BE49-F238E27FC236}">
                <a16:creationId xmlns:a16="http://schemas.microsoft.com/office/drawing/2014/main" id="{452134DF-68DB-8BC7-5A5A-D2FA54772330}"/>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930102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austaväri">
    <p:bg>
      <p:bgPr>
        <a:solidFill>
          <a:schemeClr val="bg2"/>
        </a:solidFill>
        <a:effectLst/>
      </p:bgPr>
    </p:bg>
    <p:spTree>
      <p:nvGrpSpPr>
        <p:cNvPr id="1" name=""/>
        <p:cNvGrpSpPr/>
        <p:nvPr/>
      </p:nvGrpSpPr>
      <p:grpSpPr>
        <a:xfrm>
          <a:off x="0" y="0"/>
          <a:ext cx="0" cy="0"/>
          <a:chOff x="0" y="0"/>
          <a:chExt cx="0" cy="0"/>
        </a:xfrm>
      </p:grpSpPr>
      <p:pic>
        <p:nvPicPr>
          <p:cNvPr id="2" name="Kuva 1" descr="Kuva, joka sisältää kohteen kuvakaappaus, teksti, muotoilu&#10;&#10;Kuvaus luotu automaattisesti">
            <a:extLst>
              <a:ext uri="{FF2B5EF4-FFF2-40B4-BE49-F238E27FC236}">
                <a16:creationId xmlns:a16="http://schemas.microsoft.com/office/drawing/2014/main" id="{33ADC6B9-ACF8-A72B-CF47-DD2242B35E2C}"/>
              </a:ext>
            </a:extLst>
          </p:cNvPr>
          <p:cNvPicPr>
            <a:picLocks noChangeAspect="1"/>
          </p:cNvPicPr>
          <p:nvPr userDrawn="1"/>
        </p:nvPicPr>
        <p:blipFill>
          <a:blip r:embed="rId2"/>
          <a:stretch>
            <a:fillRect/>
          </a:stretch>
        </p:blipFill>
        <p:spPr>
          <a:xfrm>
            <a:off x="9269470" y="5648241"/>
            <a:ext cx="2681757" cy="1891881"/>
          </a:xfrm>
          <a:prstGeom prst="rect">
            <a:avLst/>
          </a:prstGeom>
        </p:spPr>
      </p:pic>
    </p:spTree>
    <p:extLst>
      <p:ext uri="{BB962C8B-B14F-4D97-AF65-F5344CB8AC3E}">
        <p14:creationId xmlns:p14="http://schemas.microsoft.com/office/powerpoint/2010/main" val="2552381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en-US"/>
              <a:t>Click to edit Master title style</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lvl1pPr>
              <a:defRPr>
                <a:solidFill>
                  <a:schemeClr val="bg1"/>
                </a:solidFill>
              </a:defRPr>
            </a:lvl1pPr>
          </a:lstStyle>
          <a:p>
            <a:fld id="{BC1914C1-EB3F-4CA2-9994-4B4B61D200C4}" type="datetime1">
              <a:rPr lang="fi-FI" smtClean="0"/>
              <a:t>19.1.2026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1DE5B2B-557B-4D3C-99F9-E6A0DE1A7D66}" type="slidenum">
              <a:rPr lang="fi-FI" smtClean="0"/>
              <a:pPr/>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25" name="Rectangle 24"/>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77612567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en-US"/>
              <a:t>Click to edit Master title style</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p>
            <a:fld id="{24D1B2EF-09A8-4F7E-86F0-8CC428391560}"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14"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31268069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64B13BD8-190A-4B41-BF4A-87CA5ABE8123}"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373627096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ig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idx="1"/>
          </p:nvPr>
        </p:nvSpPr>
        <p:spPr>
          <a:xfrm>
            <a:off x="982663" y="2420938"/>
            <a:ext cx="10226676"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p:cNvSpPr>
            <a:spLocks noGrp="1"/>
          </p:cNvSpPr>
          <p:nvPr>
            <p:ph type="dt" sz="half" idx="10"/>
          </p:nvPr>
        </p:nvSpPr>
        <p:spPr/>
        <p:txBody>
          <a:bodyPr/>
          <a:lstStyle/>
          <a:p>
            <a:fld id="{018C90E3-63C9-4F79-985A-41994E4F0CE7}"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27709273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2"/>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E3A096B4-9031-5085-A912-F91C034BB333}"/>
              </a:ext>
            </a:extLst>
          </p:cNvPr>
          <p:cNvSpPr>
            <a:spLocks noGrp="1"/>
          </p:cNvSpPr>
          <p:nvPr>
            <p:ph type="pic" sz="quarter" idx="12" hasCustomPrompt="1"/>
          </p:nvPr>
        </p:nvSpPr>
        <p:spPr>
          <a:xfrm>
            <a:off x="0" y="1078108"/>
            <a:ext cx="12192000" cy="4702804"/>
          </a:xfrm>
          <a:custGeom>
            <a:avLst/>
            <a:gdLst>
              <a:gd name="connsiteX0" fmla="*/ 0 w 12192000"/>
              <a:gd name="connsiteY0" fmla="*/ 0 h 4701786"/>
              <a:gd name="connsiteX1" fmla="*/ 12192000 w 12192000"/>
              <a:gd name="connsiteY1" fmla="*/ 0 h 4701786"/>
              <a:gd name="connsiteX2" fmla="*/ 12192000 w 12192000"/>
              <a:gd name="connsiteY2" fmla="*/ 4701786 h 4701786"/>
              <a:gd name="connsiteX3" fmla="*/ 0 w 12192000"/>
              <a:gd name="connsiteY3" fmla="*/ 4701786 h 4701786"/>
              <a:gd name="connsiteX4" fmla="*/ 0 w 12192000"/>
              <a:gd name="connsiteY4" fmla="*/ 0 h 4701786"/>
              <a:gd name="connsiteX0" fmla="*/ 0 w 12192000"/>
              <a:gd name="connsiteY0" fmla="*/ 0 h 4707057"/>
              <a:gd name="connsiteX1" fmla="*/ 12192000 w 12192000"/>
              <a:gd name="connsiteY1" fmla="*/ 0 h 4707057"/>
              <a:gd name="connsiteX2" fmla="*/ 12192000 w 12192000"/>
              <a:gd name="connsiteY2" fmla="*/ 4701786 h 4707057"/>
              <a:gd name="connsiteX3" fmla="*/ 2553077 w 12192000"/>
              <a:gd name="connsiteY3" fmla="*/ 4707057 h 4707057"/>
              <a:gd name="connsiteX4" fmla="*/ 0 w 12192000"/>
              <a:gd name="connsiteY4" fmla="*/ 4701786 h 4707057"/>
              <a:gd name="connsiteX5" fmla="*/ 0 w 12192000"/>
              <a:gd name="connsiteY5"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2553077 w 12192000"/>
              <a:gd name="connsiteY4" fmla="*/ 4707057 h 4707057"/>
              <a:gd name="connsiteX5" fmla="*/ 0 w 12192000"/>
              <a:gd name="connsiteY5" fmla="*/ 4701786 h 4707057"/>
              <a:gd name="connsiteX6" fmla="*/ 0 w 12192000"/>
              <a:gd name="connsiteY6"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6201624 w 12192000"/>
              <a:gd name="connsiteY4" fmla="*/ 4707057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162107 w 12192000"/>
              <a:gd name="connsiteY4" fmla="*/ 2805829 h 4707057"/>
              <a:gd name="connsiteX5" fmla="*/ 2553077 w 12192000"/>
              <a:gd name="connsiteY5" fmla="*/ 4707057 h 4707057"/>
              <a:gd name="connsiteX6" fmla="*/ 0 w 12192000"/>
              <a:gd name="connsiteY6" fmla="*/ 4701786 h 4707057"/>
              <a:gd name="connsiteX7" fmla="*/ 0 w 12192000"/>
              <a:gd name="connsiteY7"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352230 w 12192000"/>
              <a:gd name="connsiteY4" fmla="*/ 3629695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605727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69513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51406 w 12192000"/>
              <a:gd name="connsiteY4" fmla="*/ 3276609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553077 w 12192000"/>
              <a:gd name="connsiteY6" fmla="*/ 4707057 h 4707057"/>
              <a:gd name="connsiteX7" fmla="*/ 0 w 12192000"/>
              <a:gd name="connsiteY7" fmla="*/ 4701786 h 4707057"/>
              <a:gd name="connsiteX8" fmla="*/ 0 w 12192000"/>
              <a:gd name="connsiteY8"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4215161 w 12192000"/>
              <a:gd name="connsiteY6" fmla="*/ 4225413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62107 w 12192000"/>
              <a:gd name="connsiteY5" fmla="*/ 2805829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553077 w 12192000"/>
              <a:gd name="connsiteY7" fmla="*/ 4707057 h 4707057"/>
              <a:gd name="connsiteX8" fmla="*/ 0 w 12192000"/>
              <a:gd name="connsiteY8" fmla="*/ 4701786 h 4707057"/>
              <a:gd name="connsiteX9" fmla="*/ 0 w 12192000"/>
              <a:gd name="connsiteY9"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07057"/>
              <a:gd name="connsiteX1" fmla="*/ 12192000 w 12192000"/>
              <a:gd name="connsiteY1" fmla="*/ 0 h 4707057"/>
              <a:gd name="connsiteX2" fmla="*/ 12192000 w 12192000"/>
              <a:gd name="connsiteY2" fmla="*/ 4701786 h 4707057"/>
              <a:gd name="connsiteX3" fmla="*/ 9556132 w 12192000"/>
              <a:gd name="connsiteY3" fmla="*/ 4698004 h 4707057"/>
              <a:gd name="connsiteX4" fmla="*/ 9560327 w 12192000"/>
              <a:gd name="connsiteY4" fmla="*/ 3281070 h 4707057"/>
              <a:gd name="connsiteX5" fmla="*/ 9157647 w 12192000"/>
              <a:gd name="connsiteY5" fmla="*/ 2814750 h 4707057"/>
              <a:gd name="connsiteX6" fmla="*/ 2917160 w 12192000"/>
              <a:gd name="connsiteY6" fmla="*/ 2815898 h 4707057"/>
              <a:gd name="connsiteX7" fmla="*/ 2631688 w 12192000"/>
              <a:gd name="connsiteY7" fmla="*/ 3137054 h 4707057"/>
              <a:gd name="connsiteX8" fmla="*/ 2553077 w 12192000"/>
              <a:gd name="connsiteY8" fmla="*/ 4707057 h 4707057"/>
              <a:gd name="connsiteX9" fmla="*/ 0 w 12192000"/>
              <a:gd name="connsiteY9" fmla="*/ 4701786 h 4707057"/>
              <a:gd name="connsiteX10" fmla="*/ 0 w 12192000"/>
              <a:gd name="connsiteY10" fmla="*/ 0 h 4707057"/>
              <a:gd name="connsiteX0" fmla="*/ 0 w 12192000"/>
              <a:gd name="connsiteY0" fmla="*/ 0 h 4710932"/>
              <a:gd name="connsiteX1" fmla="*/ 12192000 w 12192000"/>
              <a:gd name="connsiteY1" fmla="*/ 0 h 4710932"/>
              <a:gd name="connsiteX2" fmla="*/ 12192000 w 12192000"/>
              <a:gd name="connsiteY2" fmla="*/ 4701786 h 4710932"/>
              <a:gd name="connsiteX3" fmla="*/ 9556132 w 12192000"/>
              <a:gd name="connsiteY3" fmla="*/ 4698004 h 4710932"/>
              <a:gd name="connsiteX4" fmla="*/ 9560327 w 12192000"/>
              <a:gd name="connsiteY4" fmla="*/ 3281070 h 4710932"/>
              <a:gd name="connsiteX5" fmla="*/ 9157647 w 12192000"/>
              <a:gd name="connsiteY5" fmla="*/ 2814750 h 4710932"/>
              <a:gd name="connsiteX6" fmla="*/ 2917160 w 12192000"/>
              <a:gd name="connsiteY6" fmla="*/ 2815898 h 4710932"/>
              <a:gd name="connsiteX7" fmla="*/ 2631688 w 12192000"/>
              <a:gd name="connsiteY7" fmla="*/ 3137054 h 4710932"/>
              <a:gd name="connsiteX8" fmla="*/ 2634443 w 12192000"/>
              <a:gd name="connsiteY8" fmla="*/ 4710932 h 4710932"/>
              <a:gd name="connsiteX9" fmla="*/ 0 w 12192000"/>
              <a:gd name="connsiteY9" fmla="*/ 4701786 h 4710932"/>
              <a:gd name="connsiteX10" fmla="*/ 0 w 12192000"/>
              <a:gd name="connsiteY10" fmla="*/ 0 h 4710932"/>
              <a:gd name="connsiteX0" fmla="*/ 0 w 12192000"/>
              <a:gd name="connsiteY0" fmla="*/ 0 h 4702804"/>
              <a:gd name="connsiteX1" fmla="*/ 12192000 w 12192000"/>
              <a:gd name="connsiteY1" fmla="*/ 0 h 4702804"/>
              <a:gd name="connsiteX2" fmla="*/ 12192000 w 12192000"/>
              <a:gd name="connsiteY2" fmla="*/ 4701786 h 4702804"/>
              <a:gd name="connsiteX3" fmla="*/ 9556132 w 12192000"/>
              <a:gd name="connsiteY3" fmla="*/ 4698004 h 4702804"/>
              <a:gd name="connsiteX4" fmla="*/ 9560327 w 12192000"/>
              <a:gd name="connsiteY4" fmla="*/ 3281070 h 4702804"/>
              <a:gd name="connsiteX5" fmla="*/ 9157647 w 12192000"/>
              <a:gd name="connsiteY5" fmla="*/ 2814750 h 4702804"/>
              <a:gd name="connsiteX6" fmla="*/ 2917160 w 12192000"/>
              <a:gd name="connsiteY6" fmla="*/ 2815898 h 4702804"/>
              <a:gd name="connsiteX7" fmla="*/ 2631688 w 12192000"/>
              <a:gd name="connsiteY7" fmla="*/ 3137054 h 4702804"/>
              <a:gd name="connsiteX8" fmla="*/ 2634443 w 12192000"/>
              <a:gd name="connsiteY8" fmla="*/ 4702804 h 4702804"/>
              <a:gd name="connsiteX9" fmla="*/ 0 w 12192000"/>
              <a:gd name="connsiteY9" fmla="*/ 4701786 h 4702804"/>
              <a:gd name="connsiteX10" fmla="*/ 0 w 12192000"/>
              <a:gd name="connsiteY10" fmla="*/ 0 h 470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02804">
                <a:moveTo>
                  <a:pt x="0" y="0"/>
                </a:moveTo>
                <a:lnTo>
                  <a:pt x="12192000" y="0"/>
                </a:lnTo>
                <a:lnTo>
                  <a:pt x="12192000" y="4701786"/>
                </a:lnTo>
                <a:lnTo>
                  <a:pt x="9556132" y="4698004"/>
                </a:lnTo>
                <a:cubicBezTo>
                  <a:pt x="9554557" y="4224206"/>
                  <a:pt x="9561902" y="3754868"/>
                  <a:pt x="9560327" y="3281070"/>
                </a:cubicBezTo>
                <a:cubicBezTo>
                  <a:pt x="9583704" y="2868408"/>
                  <a:pt x="9437584" y="2825967"/>
                  <a:pt x="9157647" y="2814750"/>
                </a:cubicBezTo>
                <a:lnTo>
                  <a:pt x="2917160" y="2815898"/>
                </a:lnTo>
                <a:cubicBezTo>
                  <a:pt x="2738740" y="2824820"/>
                  <a:pt x="2636149" y="2958634"/>
                  <a:pt x="2631688" y="3137054"/>
                </a:cubicBezTo>
                <a:cubicBezTo>
                  <a:pt x="2632606" y="3661680"/>
                  <a:pt x="2633525" y="4178178"/>
                  <a:pt x="2634443" y="4702804"/>
                </a:cubicBezTo>
                <a:lnTo>
                  <a:pt x="0" y="4701786"/>
                </a:lnTo>
                <a:lnTo>
                  <a:pt x="0" y="0"/>
                </a:lnTo>
                <a:close/>
              </a:path>
            </a:pathLst>
          </a:custGeom>
        </p:spPr>
        <p:txBody>
          <a:bodyPr anchor="ctr">
            <a:normAutofit/>
          </a:bodyPr>
          <a:lstStyle>
            <a:lvl1pPr marL="0" indent="0" algn="ctr">
              <a:buNone/>
              <a:defRPr sz="1200"/>
            </a:lvl1pPr>
          </a:lstStyle>
          <a:p>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9" name="Kuva 7">
            <a:extLst>
              <a:ext uri="{FF2B5EF4-FFF2-40B4-BE49-F238E27FC236}">
                <a16:creationId xmlns:a16="http://schemas.microsoft.com/office/drawing/2014/main" id="{1BBE1194-3262-D96E-9303-F725D0835BE5}"/>
              </a:ext>
            </a:extLst>
          </p:cNvPr>
          <p:cNvSpPr/>
          <p:nvPr/>
        </p:nvSpPr>
        <p:spPr>
          <a:xfrm>
            <a:off x="2632797" y="3895310"/>
            <a:ext cx="6926403" cy="2467077"/>
          </a:xfrm>
          <a:custGeom>
            <a:avLst/>
            <a:gdLst>
              <a:gd name="connsiteX0" fmla="*/ 336852 w 7772328"/>
              <a:gd name="connsiteY0" fmla="*/ 0 h 2768382"/>
              <a:gd name="connsiteX1" fmla="*/ 7435477 w 7772328"/>
              <a:gd name="connsiteY1" fmla="*/ 0 h 2768382"/>
              <a:gd name="connsiteX2" fmla="*/ 7772329 w 7772328"/>
              <a:gd name="connsiteY2" fmla="*/ 336191 h 2768382"/>
              <a:gd name="connsiteX3" fmla="*/ 7772329 w 7772328"/>
              <a:gd name="connsiteY3" fmla="*/ 2768382 h 2768382"/>
              <a:gd name="connsiteX4" fmla="*/ 336852 w 7772328"/>
              <a:gd name="connsiteY4" fmla="*/ 2768382 h 2768382"/>
              <a:gd name="connsiteX5" fmla="*/ 0 w 7772328"/>
              <a:gd name="connsiteY5" fmla="*/ 2432191 h 2768382"/>
              <a:gd name="connsiteX6" fmla="*/ 0 w 7772328"/>
              <a:gd name="connsiteY6" fmla="*/ 336191 h 2768382"/>
              <a:gd name="connsiteX7" fmla="*/ 336852 w 7772328"/>
              <a:gd name="connsiteY7" fmla="*/ 0 h 276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328" h="2768382">
                <a:moveTo>
                  <a:pt x="336852" y="0"/>
                </a:moveTo>
                <a:lnTo>
                  <a:pt x="7435477" y="0"/>
                </a:lnTo>
                <a:cubicBezTo>
                  <a:pt x="7621373" y="0"/>
                  <a:pt x="7772329" y="150660"/>
                  <a:pt x="7772329" y="336191"/>
                </a:cubicBezTo>
                <a:lnTo>
                  <a:pt x="7772329" y="2768382"/>
                </a:lnTo>
                <a:lnTo>
                  <a:pt x="336852" y="2768382"/>
                </a:lnTo>
                <a:cubicBezTo>
                  <a:pt x="150956" y="2768382"/>
                  <a:pt x="0" y="2617722"/>
                  <a:pt x="0" y="2432191"/>
                </a:cubicBezTo>
                <a:lnTo>
                  <a:pt x="0" y="336191"/>
                </a:lnTo>
                <a:cubicBezTo>
                  <a:pt x="0" y="150660"/>
                  <a:pt x="150956" y="0"/>
                  <a:pt x="336852" y="0"/>
                </a:cubicBezTo>
                <a:close/>
              </a:path>
            </a:pathLst>
          </a:custGeom>
          <a:solidFill>
            <a:schemeClr val="accent2"/>
          </a:solidFill>
          <a:ln w="0" cap="flat">
            <a:noFill/>
            <a:prstDash val="solid"/>
            <a:miter/>
          </a:ln>
        </p:spPr>
        <p:txBody>
          <a:bodyPr rtlCol="0" anchor="ctr"/>
          <a:lstStyle/>
          <a:p>
            <a:endParaRPr lang="fi-FI"/>
          </a:p>
        </p:txBody>
      </p:sp>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2"/>
          <a:srcRect/>
          <a:stretch/>
        </p:blipFill>
        <p:spPr>
          <a:xfrm>
            <a:off x="5096840" y="-67308"/>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3162624" y="4371897"/>
            <a:ext cx="5866750" cy="1298575"/>
          </a:xfrm>
        </p:spPr>
        <p:txBody>
          <a:bodyPr>
            <a:normAutofit/>
          </a:bodyPr>
          <a:lstStyle>
            <a:lvl1pPr algn="ctr">
              <a:defRPr sz="4500" cap="all" baseline="0">
                <a:solidFill>
                  <a:schemeClr val="tx1"/>
                </a:solidFill>
              </a:defRPr>
            </a:lvl1pPr>
          </a:lstStyle>
          <a:p>
            <a:pPr lvl="0"/>
            <a:r>
              <a:rPr lang="fi-FI"/>
              <a:t>TÄHÄN DIAAN VOIT VALITA OMAN KUVAN</a:t>
            </a:r>
          </a:p>
        </p:txBody>
      </p:sp>
      <p:sp>
        <p:nvSpPr>
          <p:cNvPr id="3" name="Tekstin paikkamerkki 3">
            <a:extLst>
              <a:ext uri="{FF2B5EF4-FFF2-40B4-BE49-F238E27FC236}">
                <a16:creationId xmlns:a16="http://schemas.microsoft.com/office/drawing/2014/main" id="{9ACD3609-F435-D4A0-C8A8-0A681FC034B8}"/>
              </a:ext>
            </a:extLst>
          </p:cNvPr>
          <p:cNvSpPr>
            <a:spLocks noGrp="1"/>
          </p:cNvSpPr>
          <p:nvPr>
            <p:ph type="body" sz="quarter" idx="11" hasCustomPrompt="1"/>
          </p:nvPr>
        </p:nvSpPr>
        <p:spPr>
          <a:xfrm>
            <a:off x="3162624" y="5710845"/>
            <a:ext cx="5866750" cy="632292"/>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i-FI"/>
              <a:t>Esittäjän nimi / pvm / alaotsikko</a:t>
            </a:r>
          </a:p>
        </p:txBody>
      </p:sp>
    </p:spTree>
    <p:extLst>
      <p:ext uri="{BB962C8B-B14F-4D97-AF65-F5344CB8AC3E}">
        <p14:creationId xmlns:p14="http://schemas.microsoft.com/office/powerpoint/2010/main" val="2608992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67BC1-5CFA-45FA-B968-5EA0DF46EBD7}"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Rectangle 7"/>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43584929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28145E-61FE-4B38-A216-91856F5D3605}"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31532828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3BC871-C3DB-4586-9F9D-BF0DF01157ED}"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152339942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en-US"/>
              <a:t>Click to edit Master title style</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5ACBC-C196-47FE-8FDF-C02132D44414}"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0"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389746054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opic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8E10DA-6051-429C-95CF-023F41331B4B}"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219060746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opic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56389-B91A-475C-B8AB-5946A6E7A3E0}"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14214834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4" name="Date Placeholder 3"/>
          <p:cNvSpPr>
            <a:spLocks noGrp="1"/>
          </p:cNvSpPr>
          <p:nvPr>
            <p:ph type="dt" sz="half" idx="10"/>
          </p:nvPr>
        </p:nvSpPr>
        <p:spPr/>
        <p:txBody>
          <a:bodyPr/>
          <a:lstStyle/>
          <a:p>
            <a:fld id="{B9A5E7F5-EDDE-4DE1-B5FC-02AC4A6DA0DE}"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1271464" y="1772816"/>
            <a:ext cx="3240360" cy="3240360"/>
          </a:xfrm>
          <a:prstGeom prst="ellipse">
            <a:avLst/>
          </a:prstGeom>
          <a:solidFill>
            <a:schemeClr val="accent1"/>
          </a:solidFill>
        </p:spPr>
        <p:txBody>
          <a:bodyPr anchor="ctr" anchorCtr="0"/>
          <a:lstStyle>
            <a:lvl1pPr marL="0" indent="0" algn="ctr">
              <a:buFontTx/>
              <a:buNone/>
              <a:defRPr sz="20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108030810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2">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en-US"/>
              <a:t>Click icon to add picture</a:t>
            </a:r>
            <a:endParaRPr lang="en-GB"/>
          </a:p>
        </p:txBody>
      </p:sp>
      <p:sp>
        <p:nvSpPr>
          <p:cNvPr id="4" name="Date Placeholder 3"/>
          <p:cNvSpPr>
            <a:spLocks noGrp="1"/>
          </p:cNvSpPr>
          <p:nvPr>
            <p:ph type="dt" sz="half" idx="10"/>
          </p:nvPr>
        </p:nvSpPr>
        <p:spPr/>
        <p:txBody>
          <a:bodyPr/>
          <a:lstStyle/>
          <a:p>
            <a:fld id="{6567C176-395C-4590-B1AF-1A80CFC3F0B5}" type="datetime1">
              <a:rPr lang="fi-FI" smtClean="0"/>
              <a:t>19.1.2026</a:t>
            </a:fld>
            <a:endParaRPr lang="fi-FI"/>
          </a:p>
        </p:txBody>
      </p:sp>
      <p:sp>
        <p:nvSpPr>
          <p:cNvPr id="5" name="Footer Placeholder 4"/>
          <p:cNvSpPr>
            <a:spLocks noGrp="1"/>
          </p:cNvSpPr>
          <p:nvPr>
            <p:ph type="ftr" sz="quarter" idx="11"/>
          </p:nvPr>
        </p:nvSpPr>
        <p:spPr/>
        <p:txBody>
          <a:bodyPr/>
          <a:lstStyle/>
          <a:p>
            <a:r>
              <a:rPr lang="sv-SE"/>
              <a:t>Presentationens namn och annan information</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
        <p:nvSpPr>
          <p:cNvPr id="8" name="Text Placeholder 21" descr="placeholder" title="logo"/>
          <p:cNvSpPr>
            <a:spLocks noGrp="1" noChangeAspect="1"/>
          </p:cNvSpPr>
          <p:nvPr>
            <p:ph type="body" sz="quarter" idx="14"/>
          </p:nvPr>
        </p:nvSpPr>
        <p:spPr>
          <a:xfrm>
            <a:off x="10296000" y="288000"/>
            <a:ext cx="156240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en-US"/>
              <a:t>Click to edit Master text styles</a:t>
            </a:r>
          </a:p>
        </p:txBody>
      </p:sp>
    </p:spTree>
    <p:extLst>
      <p:ext uri="{BB962C8B-B14F-4D97-AF65-F5344CB8AC3E}">
        <p14:creationId xmlns:p14="http://schemas.microsoft.com/office/powerpoint/2010/main" val="234622319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3" y="3068959"/>
            <a:ext cx="10226675"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533C7242-EE43-447F-962A-1212C6EDD3C4}"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6463398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duction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6312024" y="2420939"/>
            <a:ext cx="4897314" cy="3756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5DC198FD-316C-4219-9259-3A4B543E02C7}"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4825305" cy="276999"/>
          </a:xfrm>
        </p:spPr>
        <p:txBody>
          <a:bodyPr anchor="t" anchorCtr="0">
            <a:spAutoFit/>
          </a:bodyPr>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5760896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i tai sisältö">
    <p:bg>
      <p:bgPr>
        <a:solidFill>
          <a:schemeClr val="accent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4096161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Content Placeholder 2"/>
          <p:cNvSpPr>
            <a:spLocks noGrp="1"/>
          </p:cNvSpPr>
          <p:nvPr>
            <p:ph sz="half" idx="1"/>
          </p:nvPr>
        </p:nvSpPr>
        <p:spPr>
          <a:xfrm>
            <a:off x="982663" y="1989138"/>
            <a:ext cx="4825305" cy="41761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384032" y="1989137"/>
            <a:ext cx="4825306" cy="4176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BE1F6262-0537-4072-BA57-1FE95A1E1821}"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302021623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3" y="3068959"/>
            <a:ext cx="4825305"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p:cNvSpPr>
            <a:spLocks noGrp="1"/>
          </p:cNvSpPr>
          <p:nvPr>
            <p:ph sz="half" idx="2"/>
          </p:nvPr>
        </p:nvSpPr>
        <p:spPr>
          <a:xfrm>
            <a:off x="6384032" y="3068959"/>
            <a:ext cx="4825306"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295CAB15-085D-4B0A-B870-819671AD8F96}"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7575591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663" y="1989137"/>
            <a:ext cx="4825305"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82663" y="2636912"/>
            <a:ext cx="4825305" cy="35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p:cNvSpPr>
            <a:spLocks noGrp="1"/>
          </p:cNvSpPr>
          <p:nvPr>
            <p:ph type="body" sz="quarter" idx="3"/>
          </p:nvPr>
        </p:nvSpPr>
        <p:spPr>
          <a:xfrm>
            <a:off x="6384032" y="1989137"/>
            <a:ext cx="4825306"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032" y="2636912"/>
            <a:ext cx="4825306" cy="35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p:cNvSpPr>
            <a:spLocks noGrp="1"/>
          </p:cNvSpPr>
          <p:nvPr>
            <p:ph type="dt" sz="half" idx="10"/>
          </p:nvPr>
        </p:nvSpPr>
        <p:spPr/>
        <p:txBody>
          <a:bodyPr/>
          <a:lstStyle/>
          <a:p>
            <a:fld id="{B926F19B-41C0-4DC1-88C3-C864020754D6}" type="datetime1">
              <a:rPr lang="fi-FI" smtClean="0"/>
              <a:t>19.1.2026</a:t>
            </a:fld>
            <a:endParaRPr lang="fi-FI"/>
          </a:p>
        </p:txBody>
      </p:sp>
      <p:sp>
        <p:nvSpPr>
          <p:cNvPr id="8" name="Footer Placeholder 7"/>
          <p:cNvSpPr>
            <a:spLocks noGrp="1"/>
          </p:cNvSpPr>
          <p:nvPr>
            <p:ph type="ftr" sz="quarter" idx="11"/>
          </p:nvPr>
        </p:nvSpPr>
        <p:spPr/>
        <p:txBody>
          <a:bodyPr/>
          <a:lstStyle/>
          <a:p>
            <a:r>
              <a:rPr lang="sv-SE"/>
              <a:t>Presentationens namn och annan information</a:t>
            </a:r>
            <a:endParaRPr lang="fi-FI"/>
          </a:p>
        </p:txBody>
      </p:sp>
      <p:sp>
        <p:nvSpPr>
          <p:cNvPr id="9" name="Slide Number Placeholder 8"/>
          <p:cNvSpPr>
            <a:spLocks noGrp="1"/>
          </p:cNvSpPr>
          <p:nvPr>
            <p:ph type="sldNum" sz="quarter" idx="12"/>
          </p:nvPr>
        </p:nvSpPr>
        <p:spPr/>
        <p:txBody>
          <a:bodyPr/>
          <a:lstStyle/>
          <a:p>
            <a:fld id="{A1DE5B2B-557B-4D3C-99F9-E6A0DE1A7D66}"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8300728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Picture ">
    <p:spTree>
      <p:nvGrpSpPr>
        <p:cNvPr id="1" name=""/>
        <p:cNvGrpSpPr/>
        <p:nvPr/>
      </p:nvGrpSpPr>
      <p:grpSpPr>
        <a:xfrm>
          <a:off x="0" y="0"/>
          <a:ext cx="0" cy="0"/>
          <a:chOff x="0" y="0"/>
          <a:chExt cx="0" cy="0"/>
        </a:xfrm>
      </p:grpSpPr>
      <p:sp>
        <p:nvSpPr>
          <p:cNvPr id="2" name="Title 1"/>
          <p:cNvSpPr>
            <a:spLocks noGrp="1"/>
          </p:cNvSpPr>
          <p:nvPr>
            <p:ph type="title"/>
          </p:nvPr>
        </p:nvSpPr>
        <p:spPr>
          <a:xfrm>
            <a:off x="982663" y="836712"/>
            <a:ext cx="4392612" cy="2088232"/>
          </a:xfrm>
        </p:spPr>
        <p:txBody>
          <a:bodyPr/>
          <a:lstStyle>
            <a:lvl1pPr>
              <a:defRPr sz="5000"/>
            </a:lvl1pPr>
          </a:lstStyle>
          <a:p>
            <a:r>
              <a:rPr lang="en-US"/>
              <a:t>Click to edit Master title style</a:t>
            </a:r>
            <a:endParaRPr lang="fi-FI" dirty="0"/>
          </a:p>
        </p:txBody>
      </p:sp>
      <p:sp>
        <p:nvSpPr>
          <p:cNvPr id="3" name="Content Placeholder 2"/>
          <p:cNvSpPr>
            <a:spLocks noGrp="1"/>
          </p:cNvSpPr>
          <p:nvPr>
            <p:ph sz="half" idx="1"/>
          </p:nvPr>
        </p:nvSpPr>
        <p:spPr>
          <a:xfrm>
            <a:off x="982664" y="3068959"/>
            <a:ext cx="4392612" cy="31080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37F08AC6-1CAB-473E-AECA-95320B36391D}"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5519936" y="835795"/>
            <a:ext cx="5111898" cy="5113485"/>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12"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105406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2664" y="1989138"/>
            <a:ext cx="6841528" cy="418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C0DD52C7-6EA8-4A12-985B-A0984EF11339}"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7968283" y="2419793"/>
            <a:ext cx="3528392" cy="3529487"/>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4" name="Title 3"/>
          <p:cNvSpPr>
            <a:spLocks noGrp="1"/>
          </p:cNvSpPr>
          <p:nvPr>
            <p:ph type="title"/>
          </p:nvPr>
        </p:nvSpPr>
        <p:spPr>
          <a:xfrm>
            <a:off x="982662" y="836712"/>
            <a:ext cx="10226676" cy="853976"/>
          </a:xfrm>
        </p:spPr>
        <p:txBody>
          <a:bodyPr/>
          <a:lstStyle/>
          <a:p>
            <a:r>
              <a:rPr lang="en-US"/>
              <a:t>Click to edit Master title style</a:t>
            </a:r>
            <a:endParaRPr lang="en-GB" dirty="0"/>
          </a:p>
        </p:txBody>
      </p:sp>
      <p:sp>
        <p:nvSpPr>
          <p:cNvPr id="11" name="Text Placeholder 11"/>
          <p:cNvSpPr>
            <a:spLocks noGrp="1"/>
          </p:cNvSpPr>
          <p:nvPr>
            <p:ph type="body" sz="quarter" idx="15"/>
          </p:nvPr>
        </p:nvSpPr>
        <p:spPr>
          <a:xfrm>
            <a:off x="10272911"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9753602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856" y="1989138"/>
            <a:ext cx="6409482" cy="418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p:cNvSpPr>
            <a:spLocks noGrp="1"/>
          </p:cNvSpPr>
          <p:nvPr>
            <p:ph type="dt" sz="half" idx="10"/>
          </p:nvPr>
        </p:nvSpPr>
        <p:spPr/>
        <p:txBody>
          <a:bodyPr/>
          <a:lstStyle/>
          <a:p>
            <a:fld id="{1FDB4FC4-C288-410E-BB23-0DD486EBE787}" type="datetime1">
              <a:rPr lang="fi-FI" smtClean="0"/>
              <a:t>19.1.2026</a:t>
            </a:fld>
            <a:endParaRPr lang="fi-FI"/>
          </a:p>
        </p:txBody>
      </p:sp>
      <p:sp>
        <p:nvSpPr>
          <p:cNvPr id="6" name="Footer Placeholder 5"/>
          <p:cNvSpPr>
            <a:spLocks noGrp="1"/>
          </p:cNvSpPr>
          <p:nvPr>
            <p:ph type="ftr" sz="quarter" idx="11"/>
          </p:nvPr>
        </p:nvSpPr>
        <p:spPr/>
        <p:txBody>
          <a:bodyPr/>
          <a:lstStyle/>
          <a:p>
            <a:r>
              <a:rPr lang="sv-SE"/>
              <a:t>Presentationens namn och annan information</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983432" y="2419793"/>
            <a:ext cx="3528392" cy="3529487"/>
          </a:xfrm>
          <a:prstGeom prst="ellipse">
            <a:avLst/>
          </a:prstGeom>
          <a:solidFill>
            <a:srgbClr val="CF5898"/>
          </a:solidFill>
        </p:spPr>
        <p:txBody>
          <a:bodyPr/>
          <a:lstStyle>
            <a:lvl1pPr algn="ctr">
              <a:defRPr sz="1000"/>
            </a:lvl1pPr>
          </a:lstStyle>
          <a:p>
            <a:r>
              <a:rPr lang="en-US"/>
              <a:t>Click icon to add picture</a:t>
            </a:r>
            <a:endParaRPr lang="en-GB"/>
          </a:p>
        </p:txBody>
      </p:sp>
      <p:sp>
        <p:nvSpPr>
          <p:cNvPr id="4" name="Title 3"/>
          <p:cNvSpPr>
            <a:spLocks noGrp="1"/>
          </p:cNvSpPr>
          <p:nvPr>
            <p:ph type="title"/>
          </p:nvPr>
        </p:nvSpPr>
        <p:spPr>
          <a:xfrm>
            <a:off x="982662" y="836712"/>
            <a:ext cx="10226676" cy="853976"/>
          </a:xfrm>
        </p:spPr>
        <p:txBody>
          <a:bodyPr/>
          <a:lstStyle/>
          <a:p>
            <a:r>
              <a:rPr lang="en-US"/>
              <a:t>Click to edit Master title style</a:t>
            </a:r>
            <a:endParaRPr lang="en-GB" dirty="0"/>
          </a:p>
        </p:txBody>
      </p:sp>
      <p:sp>
        <p:nvSpPr>
          <p:cNvPr id="11" name="Text Placeholder 11"/>
          <p:cNvSpPr>
            <a:spLocks noGrp="1"/>
          </p:cNvSpPr>
          <p:nvPr>
            <p:ph type="body" sz="quarter" idx="15"/>
          </p:nvPr>
        </p:nvSpPr>
        <p:spPr>
          <a:xfrm>
            <a:off x="622995"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2577951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7BDDAF91-9CC8-4431-B8D7-C678091908F2}" type="datetime1">
              <a:rPr lang="fi-FI" smtClean="0"/>
              <a:t>19.1.2026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294751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Bi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3C388BFF-4F8F-4121-9C15-865DB6E9B89F}" type="datetime1">
              <a:rPr lang="fi-FI" smtClean="0"/>
              <a:t>19.1.2026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64884059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2" name="Title 1"/>
          <p:cNvSpPr>
            <a:spLocks noGrp="1"/>
          </p:cNvSpPr>
          <p:nvPr>
            <p:ph type="title"/>
          </p:nvPr>
        </p:nvSpPr>
        <p:spPr>
          <a:xfrm>
            <a:off x="695400" y="835200"/>
            <a:ext cx="10801200" cy="276999"/>
          </a:xfrm>
        </p:spPr>
        <p:txBody>
          <a:bodyPr>
            <a:spAutoFit/>
          </a:bodyPr>
          <a:lstStyle>
            <a:lvl1pPr>
              <a:defRPr sz="2000" b="1">
                <a:latin typeface="+mn-lt"/>
              </a:defRPr>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298C6913-BA4E-4339-A343-743A3957A5C0}" type="datetime1">
              <a:rPr lang="fi-FI" smtClean="0"/>
              <a:t>19.1.2026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7" name="Chart Placeholder 6"/>
          <p:cNvSpPr>
            <a:spLocks noGrp="1"/>
          </p:cNvSpPr>
          <p:nvPr>
            <p:ph type="chart" sz="quarter" idx="13"/>
          </p:nvPr>
        </p:nvSpPr>
        <p:spPr>
          <a:xfrm>
            <a:off x="695325" y="1268760"/>
            <a:ext cx="10801350" cy="4897090"/>
          </a:xfrm>
        </p:spPr>
        <p:txBody>
          <a:bodyPr/>
          <a:lstStyle/>
          <a:p>
            <a:r>
              <a:rPr lang="en-US"/>
              <a:t>Click icon to add chart</a:t>
            </a:r>
            <a:endParaRPr lang="en-GB" dirty="0"/>
          </a:p>
        </p:txBody>
      </p:sp>
    </p:spTree>
    <p:extLst>
      <p:ext uri="{BB962C8B-B14F-4D97-AF65-F5344CB8AC3E}">
        <p14:creationId xmlns:p14="http://schemas.microsoft.com/office/powerpoint/2010/main" val="216925592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a:xfrm>
            <a:off x="695400" y="835200"/>
            <a:ext cx="10801200" cy="276999"/>
          </a:xfrm>
        </p:spPr>
        <p:txBody>
          <a:bodyPr>
            <a:spAutoFit/>
          </a:bodyPr>
          <a:lstStyle>
            <a:lvl1pPr>
              <a:defRPr sz="2000" b="1">
                <a:latin typeface="+mn-lt"/>
              </a:defRPr>
            </a:lvl1pPr>
          </a:lstStyle>
          <a:p>
            <a:r>
              <a:rPr lang="en-US"/>
              <a:t>Click to edit Master title style</a:t>
            </a:r>
            <a:endParaRPr lang="fi-FI" dirty="0"/>
          </a:p>
        </p:txBody>
      </p:sp>
      <p:sp>
        <p:nvSpPr>
          <p:cNvPr id="3" name="Date Placeholder 2"/>
          <p:cNvSpPr>
            <a:spLocks noGrp="1"/>
          </p:cNvSpPr>
          <p:nvPr>
            <p:ph type="dt" sz="half" idx="10"/>
          </p:nvPr>
        </p:nvSpPr>
        <p:spPr/>
        <p:txBody>
          <a:bodyPr/>
          <a:lstStyle/>
          <a:p>
            <a:fld id="{8E0A78D3-1926-4039-87AD-47516577C0C4}" type="datetime1">
              <a:rPr lang="fi-FI" smtClean="0"/>
              <a:t>19.1.2026</a:t>
            </a:fld>
            <a:endParaRPr lang="fi-FI"/>
          </a:p>
        </p:txBody>
      </p:sp>
      <p:sp>
        <p:nvSpPr>
          <p:cNvPr id="4" name="Footer Placeholder 3"/>
          <p:cNvSpPr>
            <a:spLocks noGrp="1"/>
          </p:cNvSpPr>
          <p:nvPr>
            <p:ph type="ftr" sz="quarter" idx="11"/>
          </p:nvPr>
        </p:nvSpPr>
        <p:spPr/>
        <p:txBody>
          <a:bodyPr/>
          <a:lstStyle/>
          <a:p>
            <a:r>
              <a:rPr lang="sv-SE"/>
              <a:t>Presentationens namn och annan information</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
        <p:nvSpPr>
          <p:cNvPr id="8" name="Table Placeholder 7"/>
          <p:cNvSpPr>
            <a:spLocks noGrp="1"/>
          </p:cNvSpPr>
          <p:nvPr>
            <p:ph type="tbl" sz="quarter" idx="14"/>
          </p:nvPr>
        </p:nvSpPr>
        <p:spPr>
          <a:xfrm>
            <a:off x="695325" y="1268760"/>
            <a:ext cx="10801350" cy="4897090"/>
          </a:xfrm>
        </p:spPr>
        <p:txBody>
          <a:bodyPr/>
          <a:lstStyle/>
          <a:p>
            <a:r>
              <a:rPr lang="en-US"/>
              <a:t>Click icon to add table</a:t>
            </a:r>
            <a:endParaRPr lang="en-GB" dirty="0"/>
          </a:p>
        </p:txBody>
      </p:sp>
    </p:spTree>
    <p:extLst>
      <p:ext uri="{BB962C8B-B14F-4D97-AF65-F5344CB8AC3E}">
        <p14:creationId xmlns:p14="http://schemas.microsoft.com/office/powerpoint/2010/main" val="320309040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ksti tai sisältö">
    <p:bg>
      <p:bgPr>
        <a:solidFill>
          <a:schemeClr val="bg2"/>
        </a:solidFill>
        <a:effectLst/>
      </p:bgPr>
    </p:bg>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74520E47-7DB8-9883-66A2-7E461C898374}"/>
              </a:ext>
            </a:extLst>
          </p:cNvPr>
          <p:cNvSpPr>
            <a:spLocks noGrp="1"/>
          </p:cNvSpPr>
          <p:nvPr>
            <p:ph sz="half" idx="1" hasCustomPrompt="1"/>
          </p:nvPr>
        </p:nvSpPr>
        <p:spPr>
          <a:xfrm>
            <a:off x="962091" y="2591215"/>
            <a:ext cx="10267818" cy="3592179"/>
          </a:xfrm>
        </p:spPr>
        <p:txBody>
          <a:bodyPr>
            <a:normAutofit/>
          </a:bodyPr>
          <a:lstStyle>
            <a:lvl1pPr marL="0" indent="0">
              <a:lnSpc>
                <a:spcPct val="100000"/>
              </a:lnSpc>
              <a:buClr>
                <a:srgbClr val="E33481"/>
              </a:buClr>
              <a:buFont typeface="Arial" panose="020B0604020202020204" pitchFamily="34" charset="0"/>
              <a:buNone/>
              <a:defRPr sz="2400" b="0" i="0">
                <a:latin typeface="Nunito" pitchFamily="2" charset="77"/>
              </a:defRPr>
            </a:lvl1pPr>
            <a:lvl2pPr>
              <a:lnSpc>
                <a:spcPct val="100000"/>
              </a:lnSpc>
              <a:buClr>
                <a:srgbClr val="E33481"/>
              </a:buClr>
              <a:defRPr sz="2000" b="0" i="0">
                <a:latin typeface="Nunito" pitchFamily="2" charset="77"/>
              </a:defRPr>
            </a:lvl2pPr>
            <a:lvl3pPr>
              <a:lnSpc>
                <a:spcPct val="100000"/>
              </a:lnSpc>
              <a:buClr>
                <a:srgbClr val="E33481"/>
              </a:buClr>
              <a:defRPr sz="1800" b="0" i="0">
                <a:latin typeface="Nunito" pitchFamily="2" charset="77"/>
              </a:defRPr>
            </a:lvl3pPr>
            <a:lvl4pPr>
              <a:lnSpc>
                <a:spcPct val="100000"/>
              </a:lnSpc>
              <a:buClr>
                <a:srgbClr val="E33481"/>
              </a:buClr>
              <a:defRPr sz="1600" b="0" i="0">
                <a:latin typeface="Nunito" pitchFamily="2" charset="77"/>
              </a:defRPr>
            </a:lvl4pPr>
            <a:lvl5pPr>
              <a:lnSpc>
                <a:spcPct val="100000"/>
              </a:lnSpc>
              <a:buClr>
                <a:srgbClr val="E33481"/>
              </a:buClr>
              <a:defRPr sz="1600" b="0" i="0">
                <a:latin typeface="Nunito" pitchFamily="2" charset="77"/>
              </a:defRPr>
            </a:lvl5pPr>
          </a:lstStyle>
          <a:p>
            <a:pPr lvl="0"/>
            <a:r>
              <a:rPr lang="fi-FI"/>
              <a:t>Lisää tekstiä tai sisältöä</a:t>
            </a:r>
          </a:p>
          <a:p>
            <a:pPr lvl="1"/>
            <a:r>
              <a:rPr lang="fi-FI"/>
              <a:t>toinen taso</a:t>
            </a:r>
          </a:p>
          <a:p>
            <a:pPr lvl="2"/>
            <a:r>
              <a:rPr lang="fi-FI"/>
              <a:t>kolmas taso</a:t>
            </a:r>
          </a:p>
          <a:p>
            <a:pPr lvl="3"/>
            <a:r>
              <a:rPr lang="fi-FI"/>
              <a:t>neljäs taso</a:t>
            </a:r>
          </a:p>
          <a:p>
            <a:pPr lvl="4"/>
            <a:r>
              <a:rPr lang="fi-FI"/>
              <a:t>viides taso	</a:t>
            </a:r>
          </a:p>
          <a:p>
            <a:pPr lvl="0"/>
            <a:endParaRPr lang="fi-FI"/>
          </a:p>
        </p:txBody>
      </p:sp>
      <p:pic>
        <p:nvPicPr>
          <p:cNvPr id="22" name="Kuva 21">
            <a:extLst>
              <a:ext uri="{FF2B5EF4-FFF2-40B4-BE49-F238E27FC236}">
                <a16:creationId xmlns:a16="http://schemas.microsoft.com/office/drawing/2014/main" id="{CEFB04C9-4D0C-D48A-2445-3F08601EEA01}"/>
              </a:ext>
            </a:extLst>
          </p:cNvPr>
          <p:cNvPicPr>
            <a:picLocks noChangeAspect="1"/>
          </p:cNvPicPr>
          <p:nvPr userDrawn="1"/>
        </p:nvPicPr>
        <p:blipFill>
          <a:blip r:embed="rId2"/>
          <a:srcRect/>
          <a:stretch/>
        </p:blipFill>
        <p:spPr>
          <a:xfrm>
            <a:off x="9832124" y="6157993"/>
            <a:ext cx="2317358" cy="725672"/>
          </a:xfrm>
          <a:prstGeom prst="rect">
            <a:avLst/>
          </a:prstGeom>
        </p:spPr>
      </p:pic>
      <p:pic>
        <p:nvPicPr>
          <p:cNvPr id="3" name="Kuva 2">
            <a:extLst>
              <a:ext uri="{FF2B5EF4-FFF2-40B4-BE49-F238E27FC236}">
                <a16:creationId xmlns:a16="http://schemas.microsoft.com/office/drawing/2014/main" id="{04D472A7-4647-946A-1FE0-C4C04AF9BC33}"/>
              </a:ext>
            </a:extLst>
          </p:cNvPr>
          <p:cNvPicPr>
            <a:picLocks noChangeAspect="1"/>
          </p:cNvPicPr>
          <p:nvPr userDrawn="1"/>
        </p:nvPicPr>
        <p:blipFill>
          <a:blip r:embed="rId3">
            <a:extLst>
              <a:ext uri="{96DAC541-7B7A-43D3-8B79-37D633B846F1}">
                <asvg:svgBlip xmlns:asvg="http://schemas.microsoft.com/office/drawing/2016/SVG/main" r:embed="rId4"/>
              </a:ext>
            </a:extLst>
          </a:blip>
          <a:srcRect t="43158" r="21189"/>
          <a:stretch/>
        </p:blipFill>
        <p:spPr>
          <a:xfrm>
            <a:off x="9563101" y="0"/>
            <a:ext cx="2628899" cy="1930781"/>
          </a:xfrm>
          <a:prstGeom prst="rect">
            <a:avLst/>
          </a:prstGeom>
        </p:spPr>
      </p:pic>
      <p:pic>
        <p:nvPicPr>
          <p:cNvPr id="4" name="Kuva 3">
            <a:extLst>
              <a:ext uri="{FF2B5EF4-FFF2-40B4-BE49-F238E27FC236}">
                <a16:creationId xmlns:a16="http://schemas.microsoft.com/office/drawing/2014/main" id="{C0DA01DB-3A08-1F41-F610-CC7AD132EED2}"/>
              </a:ext>
            </a:extLst>
          </p:cNvPr>
          <p:cNvPicPr>
            <a:picLocks noChangeAspect="1"/>
          </p:cNvPicPr>
          <p:nvPr userDrawn="1"/>
        </p:nvPicPr>
        <p:blipFill>
          <a:blip r:embed="rId3">
            <a:extLst>
              <a:ext uri="{96DAC541-7B7A-43D3-8B79-37D633B846F1}">
                <asvg:svgBlip xmlns:asvg="http://schemas.microsoft.com/office/drawing/2016/SVG/main" r:embed="rId4"/>
              </a:ext>
            </a:extLst>
          </a:blip>
          <a:srcRect t="59280" r="26425"/>
          <a:stretch/>
        </p:blipFill>
        <p:spPr>
          <a:xfrm rot="10800000">
            <a:off x="-1" y="5870253"/>
            <a:ext cx="1798153" cy="1013412"/>
          </a:xfrm>
          <a:prstGeom prst="rect">
            <a:avLst/>
          </a:prstGeom>
        </p:spPr>
      </p:pic>
      <p:sp>
        <p:nvSpPr>
          <p:cNvPr id="7" name="Otsikko 1">
            <a:extLst>
              <a:ext uri="{FF2B5EF4-FFF2-40B4-BE49-F238E27FC236}">
                <a16:creationId xmlns:a16="http://schemas.microsoft.com/office/drawing/2014/main" id="{A6B8B801-CF69-BD63-AAFE-8CA56057B8E3}"/>
              </a:ext>
            </a:extLst>
          </p:cNvPr>
          <p:cNvSpPr>
            <a:spLocks noGrp="1"/>
          </p:cNvSpPr>
          <p:nvPr>
            <p:ph type="title" hasCustomPrompt="1"/>
          </p:nvPr>
        </p:nvSpPr>
        <p:spPr>
          <a:xfrm>
            <a:off x="902457" y="987746"/>
            <a:ext cx="6759509"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18458494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9E7CB-053E-4F8C-8E52-FFA3F5777C7B}" type="datetime1">
              <a:rPr lang="fi-FI" smtClean="0"/>
              <a:t>19.1.2026</a:t>
            </a:fld>
            <a:endParaRPr lang="fi-FI"/>
          </a:p>
        </p:txBody>
      </p:sp>
      <p:sp>
        <p:nvSpPr>
          <p:cNvPr id="3" name="Footer Placeholder 2"/>
          <p:cNvSpPr>
            <a:spLocks noGrp="1"/>
          </p:cNvSpPr>
          <p:nvPr>
            <p:ph type="ftr" sz="quarter" idx="11"/>
          </p:nvPr>
        </p:nvSpPr>
        <p:spPr/>
        <p:txBody>
          <a:body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1814895858"/>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Thank You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D1935DFB-3674-402C-B81C-49A5AF56D687}" type="datetime1">
              <a:rPr lang="fi-FI" smtClean="0"/>
              <a:t>19.1.2026</a:t>
            </a:fld>
            <a:endParaRPr lang="fi-FI"/>
          </a:p>
        </p:txBody>
      </p:sp>
      <p:sp>
        <p:nvSpPr>
          <p:cNvPr id="3" name="Footer Placeholder 2"/>
          <p:cNvSpPr>
            <a:spLocks noGrp="1"/>
          </p:cNvSpPr>
          <p:nvPr>
            <p:ph type="ftr" sz="quarter" idx="11"/>
          </p:nvPr>
        </p:nvSpPr>
        <p:spPr/>
        <p:txBody>
          <a:bodyPr/>
          <a:lstStyle>
            <a:lvl1pPr>
              <a:defRPr>
                <a:noFill/>
              </a:defRPr>
            </a:lvl1pPr>
          </a:lstStyle>
          <a:p>
            <a:r>
              <a:rPr lang="sv-SE"/>
              <a:t>Presentationens namn och annan information</a:t>
            </a:r>
            <a:endParaRPr lang="fi-FI"/>
          </a:p>
        </p:txBody>
      </p:sp>
      <p:sp>
        <p:nvSpPr>
          <p:cNvPr id="4" name="Slide Number Placeholder 3"/>
          <p:cNvSpPr>
            <a:spLocks noGrp="1"/>
          </p:cNvSpPr>
          <p:nvPr>
            <p:ph type="sldNum" sz="quarter" idx="12"/>
          </p:nvPr>
        </p:nvSpPr>
        <p:spPr/>
        <p:txBody>
          <a:bodyPr/>
          <a:lstStyle>
            <a:lvl1pPr>
              <a:defRPr>
                <a:noFill/>
              </a:defRPr>
            </a:lvl1pPr>
          </a:lstStyle>
          <a:p>
            <a:fld id="{A1DE5B2B-557B-4D3C-99F9-E6A0DE1A7D66}" type="slidenum">
              <a:rPr lang="fi-FI" smtClean="0"/>
              <a:pPr/>
              <a:t>‹#›</a:t>
            </a:fld>
            <a:endParaRPr lang="fi-FI"/>
          </a:p>
        </p:txBody>
      </p:sp>
      <p:grpSp>
        <p:nvGrpSpPr>
          <p:cNvPr id="22" name="Group 21"/>
          <p:cNvGrpSpPr>
            <a:grpSpLocks noChangeAspect="1"/>
          </p:cNvGrpSpPr>
          <p:nvPr userDrawn="1"/>
        </p:nvGrpSpPr>
        <p:grpSpPr>
          <a:xfrm>
            <a:off x="4851111" y="2996952"/>
            <a:ext cx="2489777" cy="990000"/>
            <a:chOff x="2084388" y="1835151"/>
            <a:chExt cx="8024812" cy="3190874"/>
          </a:xfrm>
        </p:grpSpPr>
        <p:sp>
          <p:nvSpPr>
            <p:cNvPr id="23" name="Freeform 22"/>
            <p:cNvSpPr>
              <a:spLocks/>
            </p:cNvSpPr>
            <p:nvPr userDrawn="1"/>
          </p:nvSpPr>
          <p:spPr bwMode="auto">
            <a:xfrm>
              <a:off x="2084388" y="1835151"/>
              <a:ext cx="2058987" cy="2057400"/>
            </a:xfrm>
            <a:custGeom>
              <a:avLst/>
              <a:gdLst>
                <a:gd name="T0" fmla="*/ 648 w 1297"/>
                <a:gd name="T1" fmla="*/ 1296 h 1296"/>
                <a:gd name="T2" fmla="*/ 1218 w 1297"/>
                <a:gd name="T3" fmla="*/ 1296 h 1296"/>
                <a:gd name="T4" fmla="*/ 1231 w 1297"/>
                <a:gd name="T5" fmla="*/ 1294 h 1296"/>
                <a:gd name="T6" fmla="*/ 1239 w 1297"/>
                <a:gd name="T7" fmla="*/ 1291 h 1296"/>
                <a:gd name="T8" fmla="*/ 1251 w 1297"/>
                <a:gd name="T9" fmla="*/ 1286 h 1296"/>
                <a:gd name="T10" fmla="*/ 1258 w 1297"/>
                <a:gd name="T11" fmla="*/ 1281 h 1296"/>
                <a:gd name="T12" fmla="*/ 1271 w 1297"/>
                <a:gd name="T13" fmla="*/ 1271 h 1296"/>
                <a:gd name="T14" fmla="*/ 1282 w 1297"/>
                <a:gd name="T15" fmla="*/ 1258 h 1296"/>
                <a:gd name="T16" fmla="*/ 1290 w 1297"/>
                <a:gd name="T17" fmla="*/ 1243 h 1296"/>
                <a:gd name="T18" fmla="*/ 1295 w 1297"/>
                <a:gd name="T19" fmla="*/ 1226 h 1296"/>
                <a:gd name="T20" fmla="*/ 1297 w 1297"/>
                <a:gd name="T21" fmla="*/ 1209 h 1296"/>
                <a:gd name="T22" fmla="*/ 1297 w 1297"/>
                <a:gd name="T23" fmla="*/ 87 h 1296"/>
                <a:gd name="T24" fmla="*/ 1295 w 1297"/>
                <a:gd name="T25" fmla="*/ 70 h 1296"/>
                <a:gd name="T26" fmla="*/ 1293 w 1297"/>
                <a:gd name="T27" fmla="*/ 61 h 1296"/>
                <a:gd name="T28" fmla="*/ 1290 w 1297"/>
                <a:gd name="T29" fmla="*/ 53 h 1296"/>
                <a:gd name="T30" fmla="*/ 1284 w 1297"/>
                <a:gd name="T31" fmla="*/ 42 h 1296"/>
                <a:gd name="T32" fmla="*/ 1277 w 1297"/>
                <a:gd name="T33" fmla="*/ 32 h 1296"/>
                <a:gd name="T34" fmla="*/ 1265 w 1297"/>
                <a:gd name="T35" fmla="*/ 20 h 1296"/>
                <a:gd name="T36" fmla="*/ 1251 w 1297"/>
                <a:gd name="T37" fmla="*/ 10 h 1296"/>
                <a:gd name="T38" fmla="*/ 1235 w 1297"/>
                <a:gd name="T39" fmla="*/ 4 h 1296"/>
                <a:gd name="T40" fmla="*/ 1218 w 1297"/>
                <a:gd name="T41" fmla="*/ 0 h 1296"/>
                <a:gd name="T42" fmla="*/ 648 w 1297"/>
                <a:gd name="T43" fmla="*/ 0 h 1296"/>
                <a:gd name="T44" fmla="*/ 79 w 1297"/>
                <a:gd name="T45" fmla="*/ 0 h 1296"/>
                <a:gd name="T46" fmla="*/ 66 w 1297"/>
                <a:gd name="T47" fmla="*/ 2 h 1296"/>
                <a:gd name="T48" fmla="*/ 58 w 1297"/>
                <a:gd name="T49" fmla="*/ 5 h 1296"/>
                <a:gd name="T50" fmla="*/ 46 w 1297"/>
                <a:gd name="T51" fmla="*/ 10 h 1296"/>
                <a:gd name="T52" fmla="*/ 39 w 1297"/>
                <a:gd name="T53" fmla="*/ 15 h 1296"/>
                <a:gd name="T54" fmla="*/ 26 w 1297"/>
                <a:gd name="T55" fmla="*/ 25 h 1296"/>
                <a:gd name="T56" fmla="*/ 15 w 1297"/>
                <a:gd name="T57" fmla="*/ 38 h 1296"/>
                <a:gd name="T58" fmla="*/ 7 w 1297"/>
                <a:gd name="T59" fmla="*/ 53 h 1296"/>
                <a:gd name="T60" fmla="*/ 2 w 1297"/>
                <a:gd name="T61" fmla="*/ 70 h 1296"/>
                <a:gd name="T62" fmla="*/ 0 w 1297"/>
                <a:gd name="T63" fmla="*/ 87 h 1296"/>
                <a:gd name="T64" fmla="*/ 0 w 1297"/>
                <a:gd name="T65" fmla="*/ 1209 h 1296"/>
                <a:gd name="T66" fmla="*/ 2 w 1297"/>
                <a:gd name="T67" fmla="*/ 1226 h 1296"/>
                <a:gd name="T68" fmla="*/ 4 w 1297"/>
                <a:gd name="T69" fmla="*/ 1235 h 1296"/>
                <a:gd name="T70" fmla="*/ 7 w 1297"/>
                <a:gd name="T71" fmla="*/ 1243 h 1296"/>
                <a:gd name="T72" fmla="*/ 13 w 1297"/>
                <a:gd name="T73" fmla="*/ 1254 h 1296"/>
                <a:gd name="T74" fmla="*/ 20 w 1297"/>
                <a:gd name="T75" fmla="*/ 1264 h 1296"/>
                <a:gd name="T76" fmla="*/ 32 w 1297"/>
                <a:gd name="T77" fmla="*/ 1276 h 1296"/>
                <a:gd name="T78" fmla="*/ 46 w 1297"/>
                <a:gd name="T79" fmla="*/ 1286 h 1296"/>
                <a:gd name="T80" fmla="*/ 62 w 1297"/>
                <a:gd name="T81" fmla="*/ 1292 h 1296"/>
                <a:gd name="T82" fmla="*/ 79 w 1297"/>
                <a:gd name="T83" fmla="*/ 129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97" h="1296">
                  <a:moveTo>
                    <a:pt x="88" y="1296"/>
                  </a:moveTo>
                  <a:lnTo>
                    <a:pt x="648" y="1296"/>
                  </a:lnTo>
                  <a:lnTo>
                    <a:pt x="1209" y="1296"/>
                  </a:lnTo>
                  <a:lnTo>
                    <a:pt x="1218" y="1296"/>
                  </a:lnTo>
                  <a:lnTo>
                    <a:pt x="1227" y="1295"/>
                  </a:lnTo>
                  <a:lnTo>
                    <a:pt x="1231" y="1294"/>
                  </a:lnTo>
                  <a:lnTo>
                    <a:pt x="1235" y="1292"/>
                  </a:lnTo>
                  <a:lnTo>
                    <a:pt x="1239" y="1291"/>
                  </a:lnTo>
                  <a:lnTo>
                    <a:pt x="1243" y="1289"/>
                  </a:lnTo>
                  <a:lnTo>
                    <a:pt x="1251" y="1286"/>
                  </a:lnTo>
                  <a:lnTo>
                    <a:pt x="1254" y="1284"/>
                  </a:lnTo>
                  <a:lnTo>
                    <a:pt x="1258" y="1281"/>
                  </a:lnTo>
                  <a:lnTo>
                    <a:pt x="1265" y="1276"/>
                  </a:lnTo>
                  <a:lnTo>
                    <a:pt x="1271" y="1271"/>
                  </a:lnTo>
                  <a:lnTo>
                    <a:pt x="1277" y="1264"/>
                  </a:lnTo>
                  <a:lnTo>
                    <a:pt x="1282" y="1258"/>
                  </a:lnTo>
                  <a:lnTo>
                    <a:pt x="1286" y="1250"/>
                  </a:lnTo>
                  <a:lnTo>
                    <a:pt x="1290" y="1243"/>
                  </a:lnTo>
                  <a:lnTo>
                    <a:pt x="1293" y="1235"/>
                  </a:lnTo>
                  <a:lnTo>
                    <a:pt x="1295" y="1226"/>
                  </a:lnTo>
                  <a:lnTo>
                    <a:pt x="1296" y="1218"/>
                  </a:lnTo>
                  <a:lnTo>
                    <a:pt x="1297" y="1209"/>
                  </a:lnTo>
                  <a:lnTo>
                    <a:pt x="1297" y="647"/>
                  </a:lnTo>
                  <a:lnTo>
                    <a:pt x="1297" y="87"/>
                  </a:lnTo>
                  <a:lnTo>
                    <a:pt x="1296" y="78"/>
                  </a:lnTo>
                  <a:lnTo>
                    <a:pt x="1295" y="70"/>
                  </a:lnTo>
                  <a:lnTo>
                    <a:pt x="1294" y="65"/>
                  </a:lnTo>
                  <a:lnTo>
                    <a:pt x="1293" y="61"/>
                  </a:lnTo>
                  <a:lnTo>
                    <a:pt x="1291" y="57"/>
                  </a:lnTo>
                  <a:lnTo>
                    <a:pt x="1290" y="53"/>
                  </a:lnTo>
                  <a:lnTo>
                    <a:pt x="1286" y="46"/>
                  </a:lnTo>
                  <a:lnTo>
                    <a:pt x="1284" y="42"/>
                  </a:lnTo>
                  <a:lnTo>
                    <a:pt x="1282" y="38"/>
                  </a:lnTo>
                  <a:lnTo>
                    <a:pt x="1277" y="32"/>
                  </a:lnTo>
                  <a:lnTo>
                    <a:pt x="1271" y="25"/>
                  </a:lnTo>
                  <a:lnTo>
                    <a:pt x="1265" y="20"/>
                  </a:lnTo>
                  <a:lnTo>
                    <a:pt x="1258" y="15"/>
                  </a:lnTo>
                  <a:lnTo>
                    <a:pt x="1251" y="10"/>
                  </a:lnTo>
                  <a:lnTo>
                    <a:pt x="1243" y="7"/>
                  </a:lnTo>
                  <a:lnTo>
                    <a:pt x="1235" y="4"/>
                  </a:lnTo>
                  <a:lnTo>
                    <a:pt x="1227" y="1"/>
                  </a:lnTo>
                  <a:lnTo>
                    <a:pt x="1218" y="0"/>
                  </a:lnTo>
                  <a:lnTo>
                    <a:pt x="1209" y="0"/>
                  </a:lnTo>
                  <a:lnTo>
                    <a:pt x="648" y="0"/>
                  </a:lnTo>
                  <a:lnTo>
                    <a:pt x="88" y="0"/>
                  </a:lnTo>
                  <a:lnTo>
                    <a:pt x="79" y="0"/>
                  </a:lnTo>
                  <a:lnTo>
                    <a:pt x="70" y="1"/>
                  </a:lnTo>
                  <a:lnTo>
                    <a:pt x="66" y="2"/>
                  </a:lnTo>
                  <a:lnTo>
                    <a:pt x="62" y="4"/>
                  </a:lnTo>
                  <a:lnTo>
                    <a:pt x="58" y="5"/>
                  </a:lnTo>
                  <a:lnTo>
                    <a:pt x="54" y="7"/>
                  </a:lnTo>
                  <a:lnTo>
                    <a:pt x="46" y="10"/>
                  </a:lnTo>
                  <a:lnTo>
                    <a:pt x="42" y="12"/>
                  </a:lnTo>
                  <a:lnTo>
                    <a:pt x="39" y="15"/>
                  </a:lnTo>
                  <a:lnTo>
                    <a:pt x="32" y="20"/>
                  </a:lnTo>
                  <a:lnTo>
                    <a:pt x="26" y="25"/>
                  </a:lnTo>
                  <a:lnTo>
                    <a:pt x="20" y="32"/>
                  </a:lnTo>
                  <a:lnTo>
                    <a:pt x="15" y="38"/>
                  </a:lnTo>
                  <a:lnTo>
                    <a:pt x="11" y="46"/>
                  </a:lnTo>
                  <a:lnTo>
                    <a:pt x="7" y="53"/>
                  </a:lnTo>
                  <a:lnTo>
                    <a:pt x="4" y="61"/>
                  </a:lnTo>
                  <a:lnTo>
                    <a:pt x="2" y="70"/>
                  </a:lnTo>
                  <a:lnTo>
                    <a:pt x="1" y="78"/>
                  </a:lnTo>
                  <a:lnTo>
                    <a:pt x="0" y="87"/>
                  </a:lnTo>
                  <a:lnTo>
                    <a:pt x="0" y="647"/>
                  </a:lnTo>
                  <a:lnTo>
                    <a:pt x="0" y="1209"/>
                  </a:lnTo>
                  <a:lnTo>
                    <a:pt x="1" y="1218"/>
                  </a:lnTo>
                  <a:lnTo>
                    <a:pt x="2" y="1226"/>
                  </a:lnTo>
                  <a:lnTo>
                    <a:pt x="3" y="1231"/>
                  </a:lnTo>
                  <a:lnTo>
                    <a:pt x="4" y="1235"/>
                  </a:lnTo>
                  <a:lnTo>
                    <a:pt x="5" y="1239"/>
                  </a:lnTo>
                  <a:lnTo>
                    <a:pt x="7" y="1243"/>
                  </a:lnTo>
                  <a:lnTo>
                    <a:pt x="11" y="1250"/>
                  </a:lnTo>
                  <a:lnTo>
                    <a:pt x="13" y="1254"/>
                  </a:lnTo>
                  <a:lnTo>
                    <a:pt x="15" y="1258"/>
                  </a:lnTo>
                  <a:lnTo>
                    <a:pt x="20" y="1264"/>
                  </a:lnTo>
                  <a:lnTo>
                    <a:pt x="26" y="1271"/>
                  </a:lnTo>
                  <a:lnTo>
                    <a:pt x="32" y="1276"/>
                  </a:lnTo>
                  <a:lnTo>
                    <a:pt x="39" y="1281"/>
                  </a:lnTo>
                  <a:lnTo>
                    <a:pt x="46" y="1286"/>
                  </a:lnTo>
                  <a:lnTo>
                    <a:pt x="54" y="1289"/>
                  </a:lnTo>
                  <a:lnTo>
                    <a:pt x="62" y="1292"/>
                  </a:lnTo>
                  <a:lnTo>
                    <a:pt x="70" y="1295"/>
                  </a:lnTo>
                  <a:lnTo>
                    <a:pt x="79" y="1296"/>
                  </a:lnTo>
                  <a:lnTo>
                    <a:pt x="88" y="1296"/>
                  </a:lnTo>
                  <a:close/>
                </a:path>
              </a:pathLst>
            </a:custGeom>
            <a:solidFill>
              <a:srgbClr val="E60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p:cNvSpPr>
            <p:nvPr userDrawn="1"/>
          </p:nvSpPr>
          <p:spPr bwMode="auto">
            <a:xfrm>
              <a:off x="2084388" y="1835151"/>
              <a:ext cx="1971675" cy="1749425"/>
            </a:xfrm>
            <a:custGeom>
              <a:avLst/>
              <a:gdLst>
                <a:gd name="T0" fmla="*/ 0 w 1242"/>
                <a:gd name="T1" fmla="*/ 594 h 1102"/>
                <a:gd name="T2" fmla="*/ 1 w 1242"/>
                <a:gd name="T3" fmla="*/ 78 h 1102"/>
                <a:gd name="T4" fmla="*/ 3 w 1242"/>
                <a:gd name="T5" fmla="*/ 65 h 1102"/>
                <a:gd name="T6" fmla="*/ 5 w 1242"/>
                <a:gd name="T7" fmla="*/ 57 h 1102"/>
                <a:gd name="T8" fmla="*/ 11 w 1242"/>
                <a:gd name="T9" fmla="*/ 46 h 1102"/>
                <a:gd name="T10" fmla="*/ 15 w 1242"/>
                <a:gd name="T11" fmla="*/ 38 h 1102"/>
                <a:gd name="T12" fmla="*/ 26 w 1242"/>
                <a:gd name="T13" fmla="*/ 25 h 1102"/>
                <a:gd name="T14" fmla="*/ 39 w 1242"/>
                <a:gd name="T15" fmla="*/ 15 h 1102"/>
                <a:gd name="T16" fmla="*/ 54 w 1242"/>
                <a:gd name="T17" fmla="*/ 7 h 1102"/>
                <a:gd name="T18" fmla="*/ 70 w 1242"/>
                <a:gd name="T19" fmla="*/ 1 h 1102"/>
                <a:gd name="T20" fmla="*/ 88 w 1242"/>
                <a:gd name="T21" fmla="*/ 0 h 1102"/>
                <a:gd name="T22" fmla="*/ 1209 w 1242"/>
                <a:gd name="T23" fmla="*/ 0 h 1102"/>
                <a:gd name="T24" fmla="*/ 1226 w 1242"/>
                <a:gd name="T25" fmla="*/ 1 h 1102"/>
                <a:gd name="T26" fmla="*/ 1242 w 1242"/>
                <a:gd name="T27" fmla="*/ 6 h 1102"/>
                <a:gd name="T28" fmla="*/ 1227 w 1242"/>
                <a:gd name="T29" fmla="*/ 60 h 1102"/>
                <a:gd name="T30" fmla="*/ 1209 w 1242"/>
                <a:gd name="T31" fmla="*/ 112 h 1102"/>
                <a:gd name="T32" fmla="*/ 1190 w 1242"/>
                <a:gd name="T33" fmla="*/ 164 h 1102"/>
                <a:gd name="T34" fmla="*/ 1169 w 1242"/>
                <a:gd name="T35" fmla="*/ 215 h 1102"/>
                <a:gd name="T36" fmla="*/ 1147 w 1242"/>
                <a:gd name="T37" fmla="*/ 265 h 1102"/>
                <a:gd name="T38" fmla="*/ 1122 w 1242"/>
                <a:gd name="T39" fmla="*/ 314 h 1102"/>
                <a:gd name="T40" fmla="*/ 1096 w 1242"/>
                <a:gd name="T41" fmla="*/ 362 h 1102"/>
                <a:gd name="T42" fmla="*/ 1068 w 1242"/>
                <a:gd name="T43" fmla="*/ 408 h 1102"/>
                <a:gd name="T44" fmla="*/ 1039 w 1242"/>
                <a:gd name="T45" fmla="*/ 454 h 1102"/>
                <a:gd name="T46" fmla="*/ 1008 w 1242"/>
                <a:gd name="T47" fmla="*/ 499 h 1102"/>
                <a:gd name="T48" fmla="*/ 975 w 1242"/>
                <a:gd name="T49" fmla="*/ 542 h 1102"/>
                <a:gd name="T50" fmla="*/ 941 w 1242"/>
                <a:gd name="T51" fmla="*/ 584 h 1102"/>
                <a:gd name="T52" fmla="*/ 905 w 1242"/>
                <a:gd name="T53" fmla="*/ 625 h 1102"/>
                <a:gd name="T54" fmla="*/ 849 w 1242"/>
                <a:gd name="T55" fmla="*/ 683 h 1102"/>
                <a:gd name="T56" fmla="*/ 809 w 1242"/>
                <a:gd name="T57" fmla="*/ 721 h 1102"/>
                <a:gd name="T58" fmla="*/ 768 w 1242"/>
                <a:gd name="T59" fmla="*/ 757 h 1102"/>
                <a:gd name="T60" fmla="*/ 726 w 1242"/>
                <a:gd name="T61" fmla="*/ 791 h 1102"/>
                <a:gd name="T62" fmla="*/ 683 w 1242"/>
                <a:gd name="T63" fmla="*/ 824 h 1102"/>
                <a:gd name="T64" fmla="*/ 639 w 1242"/>
                <a:gd name="T65" fmla="*/ 855 h 1102"/>
                <a:gd name="T66" fmla="*/ 594 w 1242"/>
                <a:gd name="T67" fmla="*/ 885 h 1102"/>
                <a:gd name="T68" fmla="*/ 547 w 1242"/>
                <a:gd name="T69" fmla="*/ 913 h 1102"/>
                <a:gd name="T70" fmla="*/ 499 w 1242"/>
                <a:gd name="T71" fmla="*/ 940 h 1102"/>
                <a:gd name="T72" fmla="*/ 451 w 1242"/>
                <a:gd name="T73" fmla="*/ 965 h 1102"/>
                <a:gd name="T74" fmla="*/ 401 w 1242"/>
                <a:gd name="T75" fmla="*/ 988 h 1102"/>
                <a:gd name="T76" fmla="*/ 350 w 1242"/>
                <a:gd name="T77" fmla="*/ 1010 h 1102"/>
                <a:gd name="T78" fmla="*/ 299 w 1242"/>
                <a:gd name="T79" fmla="*/ 1030 h 1102"/>
                <a:gd name="T80" fmla="*/ 246 w 1242"/>
                <a:gd name="T81" fmla="*/ 1047 h 1102"/>
                <a:gd name="T82" fmla="*/ 193 w 1242"/>
                <a:gd name="T83" fmla="*/ 1063 h 1102"/>
                <a:gd name="T84" fmla="*/ 139 w 1242"/>
                <a:gd name="T85" fmla="*/ 1077 h 1102"/>
                <a:gd name="T86" fmla="*/ 84 w 1242"/>
                <a:gd name="T87" fmla="*/ 1088 h 1102"/>
                <a:gd name="T88" fmla="*/ 28 w 1242"/>
                <a:gd name="T89" fmla="*/ 109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2" h="1102">
                  <a:moveTo>
                    <a:pt x="0" y="1102"/>
                  </a:moveTo>
                  <a:lnTo>
                    <a:pt x="0" y="594"/>
                  </a:lnTo>
                  <a:lnTo>
                    <a:pt x="0" y="87"/>
                  </a:lnTo>
                  <a:lnTo>
                    <a:pt x="1" y="78"/>
                  </a:lnTo>
                  <a:lnTo>
                    <a:pt x="2" y="70"/>
                  </a:lnTo>
                  <a:lnTo>
                    <a:pt x="3" y="65"/>
                  </a:lnTo>
                  <a:lnTo>
                    <a:pt x="4" y="61"/>
                  </a:lnTo>
                  <a:lnTo>
                    <a:pt x="5" y="57"/>
                  </a:lnTo>
                  <a:lnTo>
                    <a:pt x="7" y="53"/>
                  </a:lnTo>
                  <a:lnTo>
                    <a:pt x="11" y="46"/>
                  </a:lnTo>
                  <a:lnTo>
                    <a:pt x="13" y="42"/>
                  </a:lnTo>
                  <a:lnTo>
                    <a:pt x="15" y="38"/>
                  </a:lnTo>
                  <a:lnTo>
                    <a:pt x="20" y="32"/>
                  </a:lnTo>
                  <a:lnTo>
                    <a:pt x="26" y="25"/>
                  </a:lnTo>
                  <a:lnTo>
                    <a:pt x="32" y="20"/>
                  </a:lnTo>
                  <a:lnTo>
                    <a:pt x="39" y="15"/>
                  </a:lnTo>
                  <a:lnTo>
                    <a:pt x="46" y="10"/>
                  </a:lnTo>
                  <a:lnTo>
                    <a:pt x="54" y="7"/>
                  </a:lnTo>
                  <a:lnTo>
                    <a:pt x="62" y="4"/>
                  </a:lnTo>
                  <a:lnTo>
                    <a:pt x="70" y="1"/>
                  </a:lnTo>
                  <a:lnTo>
                    <a:pt x="79" y="0"/>
                  </a:lnTo>
                  <a:lnTo>
                    <a:pt x="88" y="0"/>
                  </a:lnTo>
                  <a:lnTo>
                    <a:pt x="648" y="0"/>
                  </a:lnTo>
                  <a:lnTo>
                    <a:pt x="1209" y="0"/>
                  </a:lnTo>
                  <a:lnTo>
                    <a:pt x="1218" y="0"/>
                  </a:lnTo>
                  <a:lnTo>
                    <a:pt x="1226" y="1"/>
                  </a:lnTo>
                  <a:lnTo>
                    <a:pt x="1234" y="3"/>
                  </a:lnTo>
                  <a:lnTo>
                    <a:pt x="1242" y="6"/>
                  </a:lnTo>
                  <a:lnTo>
                    <a:pt x="1234" y="33"/>
                  </a:lnTo>
                  <a:lnTo>
                    <a:pt x="1227" y="60"/>
                  </a:lnTo>
                  <a:lnTo>
                    <a:pt x="1218" y="86"/>
                  </a:lnTo>
                  <a:lnTo>
                    <a:pt x="1209" y="112"/>
                  </a:lnTo>
                  <a:lnTo>
                    <a:pt x="1200" y="138"/>
                  </a:lnTo>
                  <a:lnTo>
                    <a:pt x="1190" y="164"/>
                  </a:lnTo>
                  <a:lnTo>
                    <a:pt x="1180" y="190"/>
                  </a:lnTo>
                  <a:lnTo>
                    <a:pt x="1169" y="215"/>
                  </a:lnTo>
                  <a:lnTo>
                    <a:pt x="1158" y="240"/>
                  </a:lnTo>
                  <a:lnTo>
                    <a:pt x="1147" y="265"/>
                  </a:lnTo>
                  <a:lnTo>
                    <a:pt x="1135" y="289"/>
                  </a:lnTo>
                  <a:lnTo>
                    <a:pt x="1122" y="314"/>
                  </a:lnTo>
                  <a:lnTo>
                    <a:pt x="1109" y="338"/>
                  </a:lnTo>
                  <a:lnTo>
                    <a:pt x="1096" y="362"/>
                  </a:lnTo>
                  <a:lnTo>
                    <a:pt x="1082" y="385"/>
                  </a:lnTo>
                  <a:lnTo>
                    <a:pt x="1068" y="408"/>
                  </a:lnTo>
                  <a:lnTo>
                    <a:pt x="1054" y="431"/>
                  </a:lnTo>
                  <a:lnTo>
                    <a:pt x="1039" y="454"/>
                  </a:lnTo>
                  <a:lnTo>
                    <a:pt x="1023" y="476"/>
                  </a:lnTo>
                  <a:lnTo>
                    <a:pt x="1008" y="499"/>
                  </a:lnTo>
                  <a:lnTo>
                    <a:pt x="991" y="520"/>
                  </a:lnTo>
                  <a:lnTo>
                    <a:pt x="975" y="542"/>
                  </a:lnTo>
                  <a:lnTo>
                    <a:pt x="958" y="563"/>
                  </a:lnTo>
                  <a:lnTo>
                    <a:pt x="941" y="584"/>
                  </a:lnTo>
                  <a:lnTo>
                    <a:pt x="923" y="604"/>
                  </a:lnTo>
                  <a:lnTo>
                    <a:pt x="905" y="625"/>
                  </a:lnTo>
                  <a:lnTo>
                    <a:pt x="868" y="664"/>
                  </a:lnTo>
                  <a:lnTo>
                    <a:pt x="849" y="683"/>
                  </a:lnTo>
                  <a:lnTo>
                    <a:pt x="828" y="702"/>
                  </a:lnTo>
                  <a:lnTo>
                    <a:pt x="809" y="721"/>
                  </a:lnTo>
                  <a:lnTo>
                    <a:pt x="789" y="739"/>
                  </a:lnTo>
                  <a:lnTo>
                    <a:pt x="768" y="757"/>
                  </a:lnTo>
                  <a:lnTo>
                    <a:pt x="748" y="774"/>
                  </a:lnTo>
                  <a:lnTo>
                    <a:pt x="726" y="791"/>
                  </a:lnTo>
                  <a:lnTo>
                    <a:pt x="705" y="808"/>
                  </a:lnTo>
                  <a:lnTo>
                    <a:pt x="683" y="824"/>
                  </a:lnTo>
                  <a:lnTo>
                    <a:pt x="661" y="840"/>
                  </a:lnTo>
                  <a:lnTo>
                    <a:pt x="639" y="855"/>
                  </a:lnTo>
                  <a:lnTo>
                    <a:pt x="617" y="871"/>
                  </a:lnTo>
                  <a:lnTo>
                    <a:pt x="594" y="885"/>
                  </a:lnTo>
                  <a:lnTo>
                    <a:pt x="571" y="900"/>
                  </a:lnTo>
                  <a:lnTo>
                    <a:pt x="547" y="913"/>
                  </a:lnTo>
                  <a:lnTo>
                    <a:pt x="523" y="927"/>
                  </a:lnTo>
                  <a:lnTo>
                    <a:pt x="499" y="940"/>
                  </a:lnTo>
                  <a:lnTo>
                    <a:pt x="475" y="953"/>
                  </a:lnTo>
                  <a:lnTo>
                    <a:pt x="451" y="965"/>
                  </a:lnTo>
                  <a:lnTo>
                    <a:pt x="426" y="977"/>
                  </a:lnTo>
                  <a:lnTo>
                    <a:pt x="401" y="988"/>
                  </a:lnTo>
                  <a:lnTo>
                    <a:pt x="376" y="999"/>
                  </a:lnTo>
                  <a:lnTo>
                    <a:pt x="350" y="1010"/>
                  </a:lnTo>
                  <a:lnTo>
                    <a:pt x="325" y="1020"/>
                  </a:lnTo>
                  <a:lnTo>
                    <a:pt x="299" y="1030"/>
                  </a:lnTo>
                  <a:lnTo>
                    <a:pt x="273" y="1039"/>
                  </a:lnTo>
                  <a:lnTo>
                    <a:pt x="246" y="1047"/>
                  </a:lnTo>
                  <a:lnTo>
                    <a:pt x="220" y="1055"/>
                  </a:lnTo>
                  <a:lnTo>
                    <a:pt x="193" y="1063"/>
                  </a:lnTo>
                  <a:lnTo>
                    <a:pt x="166" y="1070"/>
                  </a:lnTo>
                  <a:lnTo>
                    <a:pt x="139" y="1077"/>
                  </a:lnTo>
                  <a:lnTo>
                    <a:pt x="111" y="1083"/>
                  </a:lnTo>
                  <a:lnTo>
                    <a:pt x="84" y="1088"/>
                  </a:lnTo>
                  <a:lnTo>
                    <a:pt x="56" y="1093"/>
                  </a:lnTo>
                  <a:lnTo>
                    <a:pt x="28" y="1098"/>
                  </a:lnTo>
                  <a:lnTo>
                    <a:pt x="0" y="1102"/>
                  </a:lnTo>
                  <a:close/>
                </a:path>
              </a:pathLst>
            </a:custGeom>
            <a:solidFill>
              <a:srgbClr val="F34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2846388" y="2176463"/>
              <a:ext cx="531812" cy="531812"/>
            </a:xfrm>
            <a:custGeom>
              <a:avLst/>
              <a:gdLst>
                <a:gd name="T0" fmla="*/ 56 w 335"/>
                <a:gd name="T1" fmla="*/ 335 h 335"/>
                <a:gd name="T2" fmla="*/ 45 w 335"/>
                <a:gd name="T3" fmla="*/ 334 h 335"/>
                <a:gd name="T4" fmla="*/ 35 w 335"/>
                <a:gd name="T5" fmla="*/ 331 h 335"/>
                <a:gd name="T6" fmla="*/ 25 w 335"/>
                <a:gd name="T7" fmla="*/ 326 h 335"/>
                <a:gd name="T8" fmla="*/ 17 w 335"/>
                <a:gd name="T9" fmla="*/ 319 h 335"/>
                <a:gd name="T10" fmla="*/ 10 w 335"/>
                <a:gd name="T11" fmla="*/ 311 h 335"/>
                <a:gd name="T12" fmla="*/ 5 w 335"/>
                <a:gd name="T13" fmla="*/ 301 h 335"/>
                <a:gd name="T14" fmla="*/ 2 w 335"/>
                <a:gd name="T15" fmla="*/ 291 h 335"/>
                <a:gd name="T16" fmla="*/ 0 w 335"/>
                <a:gd name="T17" fmla="*/ 280 h 335"/>
                <a:gd name="T18" fmla="*/ 1 w 335"/>
                <a:gd name="T19" fmla="*/ 50 h 335"/>
                <a:gd name="T20" fmla="*/ 3 w 335"/>
                <a:gd name="T21" fmla="*/ 40 h 335"/>
                <a:gd name="T22" fmla="*/ 7 w 335"/>
                <a:gd name="T23" fmla="*/ 30 h 335"/>
                <a:gd name="T24" fmla="*/ 13 w 335"/>
                <a:gd name="T25" fmla="*/ 21 h 335"/>
                <a:gd name="T26" fmla="*/ 21 w 335"/>
                <a:gd name="T27" fmla="*/ 13 h 335"/>
                <a:gd name="T28" fmla="*/ 30 w 335"/>
                <a:gd name="T29" fmla="*/ 7 h 335"/>
                <a:gd name="T30" fmla="*/ 40 w 335"/>
                <a:gd name="T31" fmla="*/ 3 h 335"/>
                <a:gd name="T32" fmla="*/ 50 w 335"/>
                <a:gd name="T33" fmla="*/ 1 h 335"/>
                <a:gd name="T34" fmla="*/ 280 w 335"/>
                <a:gd name="T35" fmla="*/ 0 h 335"/>
                <a:gd name="T36" fmla="*/ 291 w 335"/>
                <a:gd name="T37" fmla="*/ 2 h 335"/>
                <a:gd name="T38" fmla="*/ 301 w 335"/>
                <a:gd name="T39" fmla="*/ 5 h 335"/>
                <a:gd name="T40" fmla="*/ 311 w 335"/>
                <a:gd name="T41" fmla="*/ 10 h 335"/>
                <a:gd name="T42" fmla="*/ 319 w 335"/>
                <a:gd name="T43" fmla="*/ 17 h 335"/>
                <a:gd name="T44" fmla="*/ 326 w 335"/>
                <a:gd name="T45" fmla="*/ 25 h 335"/>
                <a:gd name="T46" fmla="*/ 331 w 335"/>
                <a:gd name="T47" fmla="*/ 34 h 335"/>
                <a:gd name="T48" fmla="*/ 334 w 335"/>
                <a:gd name="T49" fmla="*/ 45 h 335"/>
                <a:gd name="T50" fmla="*/ 335 w 335"/>
                <a:gd name="T51" fmla="*/ 56 h 335"/>
                <a:gd name="T52" fmla="*/ 335 w 335"/>
                <a:gd name="T53" fmla="*/ 285 h 335"/>
                <a:gd name="T54" fmla="*/ 333 w 335"/>
                <a:gd name="T55" fmla="*/ 296 h 335"/>
                <a:gd name="T56" fmla="*/ 329 w 335"/>
                <a:gd name="T57" fmla="*/ 306 h 335"/>
                <a:gd name="T58" fmla="*/ 323 w 335"/>
                <a:gd name="T59" fmla="*/ 315 h 335"/>
                <a:gd name="T60" fmla="*/ 315 w 335"/>
                <a:gd name="T61" fmla="*/ 323 h 335"/>
                <a:gd name="T62" fmla="*/ 306 w 335"/>
                <a:gd name="T63" fmla="*/ 329 h 335"/>
                <a:gd name="T64" fmla="*/ 296 w 335"/>
                <a:gd name="T65" fmla="*/ 333 h 335"/>
                <a:gd name="T66" fmla="*/ 285 w 335"/>
                <a:gd name="T67" fmla="*/ 33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35">
                  <a:moveTo>
                    <a:pt x="280" y="335"/>
                  </a:moveTo>
                  <a:lnTo>
                    <a:pt x="56" y="335"/>
                  </a:lnTo>
                  <a:lnTo>
                    <a:pt x="50" y="335"/>
                  </a:lnTo>
                  <a:lnTo>
                    <a:pt x="45" y="334"/>
                  </a:lnTo>
                  <a:lnTo>
                    <a:pt x="40" y="333"/>
                  </a:lnTo>
                  <a:lnTo>
                    <a:pt x="35" y="331"/>
                  </a:lnTo>
                  <a:lnTo>
                    <a:pt x="30" y="329"/>
                  </a:lnTo>
                  <a:lnTo>
                    <a:pt x="25" y="326"/>
                  </a:lnTo>
                  <a:lnTo>
                    <a:pt x="21" y="323"/>
                  </a:lnTo>
                  <a:lnTo>
                    <a:pt x="17" y="319"/>
                  </a:lnTo>
                  <a:lnTo>
                    <a:pt x="13" y="315"/>
                  </a:lnTo>
                  <a:lnTo>
                    <a:pt x="10" y="311"/>
                  </a:lnTo>
                  <a:lnTo>
                    <a:pt x="7" y="306"/>
                  </a:lnTo>
                  <a:lnTo>
                    <a:pt x="5" y="301"/>
                  </a:lnTo>
                  <a:lnTo>
                    <a:pt x="3" y="296"/>
                  </a:lnTo>
                  <a:lnTo>
                    <a:pt x="2" y="291"/>
                  </a:lnTo>
                  <a:lnTo>
                    <a:pt x="1" y="285"/>
                  </a:lnTo>
                  <a:lnTo>
                    <a:pt x="0" y="280"/>
                  </a:lnTo>
                  <a:lnTo>
                    <a:pt x="0" y="56"/>
                  </a:lnTo>
                  <a:lnTo>
                    <a:pt x="1" y="50"/>
                  </a:lnTo>
                  <a:lnTo>
                    <a:pt x="2" y="45"/>
                  </a:lnTo>
                  <a:lnTo>
                    <a:pt x="3" y="40"/>
                  </a:lnTo>
                  <a:lnTo>
                    <a:pt x="5" y="34"/>
                  </a:lnTo>
                  <a:lnTo>
                    <a:pt x="7" y="30"/>
                  </a:lnTo>
                  <a:lnTo>
                    <a:pt x="10" y="25"/>
                  </a:lnTo>
                  <a:lnTo>
                    <a:pt x="13" y="21"/>
                  </a:lnTo>
                  <a:lnTo>
                    <a:pt x="17" y="17"/>
                  </a:lnTo>
                  <a:lnTo>
                    <a:pt x="21" y="13"/>
                  </a:lnTo>
                  <a:lnTo>
                    <a:pt x="25" y="10"/>
                  </a:lnTo>
                  <a:lnTo>
                    <a:pt x="30" y="7"/>
                  </a:lnTo>
                  <a:lnTo>
                    <a:pt x="35" y="5"/>
                  </a:lnTo>
                  <a:lnTo>
                    <a:pt x="40" y="3"/>
                  </a:lnTo>
                  <a:lnTo>
                    <a:pt x="45" y="2"/>
                  </a:lnTo>
                  <a:lnTo>
                    <a:pt x="50" y="1"/>
                  </a:lnTo>
                  <a:lnTo>
                    <a:pt x="56" y="0"/>
                  </a:lnTo>
                  <a:lnTo>
                    <a:pt x="280" y="0"/>
                  </a:lnTo>
                  <a:lnTo>
                    <a:pt x="285" y="1"/>
                  </a:lnTo>
                  <a:lnTo>
                    <a:pt x="291" y="2"/>
                  </a:lnTo>
                  <a:lnTo>
                    <a:pt x="296" y="3"/>
                  </a:lnTo>
                  <a:lnTo>
                    <a:pt x="301" y="5"/>
                  </a:lnTo>
                  <a:lnTo>
                    <a:pt x="306" y="7"/>
                  </a:lnTo>
                  <a:lnTo>
                    <a:pt x="311" y="10"/>
                  </a:lnTo>
                  <a:lnTo>
                    <a:pt x="315" y="13"/>
                  </a:lnTo>
                  <a:lnTo>
                    <a:pt x="319" y="17"/>
                  </a:lnTo>
                  <a:lnTo>
                    <a:pt x="323" y="21"/>
                  </a:lnTo>
                  <a:lnTo>
                    <a:pt x="326" y="25"/>
                  </a:lnTo>
                  <a:lnTo>
                    <a:pt x="329" y="30"/>
                  </a:lnTo>
                  <a:lnTo>
                    <a:pt x="331" y="34"/>
                  </a:lnTo>
                  <a:lnTo>
                    <a:pt x="333" y="40"/>
                  </a:lnTo>
                  <a:lnTo>
                    <a:pt x="334" y="45"/>
                  </a:lnTo>
                  <a:lnTo>
                    <a:pt x="335" y="50"/>
                  </a:lnTo>
                  <a:lnTo>
                    <a:pt x="335" y="56"/>
                  </a:lnTo>
                  <a:lnTo>
                    <a:pt x="335" y="280"/>
                  </a:lnTo>
                  <a:lnTo>
                    <a:pt x="335" y="285"/>
                  </a:lnTo>
                  <a:lnTo>
                    <a:pt x="334" y="291"/>
                  </a:lnTo>
                  <a:lnTo>
                    <a:pt x="333" y="296"/>
                  </a:lnTo>
                  <a:lnTo>
                    <a:pt x="331" y="301"/>
                  </a:lnTo>
                  <a:lnTo>
                    <a:pt x="329" y="306"/>
                  </a:lnTo>
                  <a:lnTo>
                    <a:pt x="326" y="311"/>
                  </a:lnTo>
                  <a:lnTo>
                    <a:pt x="323" y="315"/>
                  </a:lnTo>
                  <a:lnTo>
                    <a:pt x="319" y="319"/>
                  </a:lnTo>
                  <a:lnTo>
                    <a:pt x="315" y="323"/>
                  </a:lnTo>
                  <a:lnTo>
                    <a:pt x="311" y="326"/>
                  </a:lnTo>
                  <a:lnTo>
                    <a:pt x="306" y="329"/>
                  </a:lnTo>
                  <a:lnTo>
                    <a:pt x="301" y="331"/>
                  </a:lnTo>
                  <a:lnTo>
                    <a:pt x="296" y="333"/>
                  </a:lnTo>
                  <a:lnTo>
                    <a:pt x="291" y="334"/>
                  </a:lnTo>
                  <a:lnTo>
                    <a:pt x="285" y="335"/>
                  </a:lnTo>
                  <a:lnTo>
                    <a:pt x="280"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5"/>
            <p:cNvSpPr>
              <a:spLocks/>
            </p:cNvSpPr>
            <p:nvPr userDrawn="1"/>
          </p:nvSpPr>
          <p:spPr bwMode="auto">
            <a:xfrm>
              <a:off x="2846388" y="3014663"/>
              <a:ext cx="531812" cy="533400"/>
            </a:xfrm>
            <a:custGeom>
              <a:avLst/>
              <a:gdLst>
                <a:gd name="T0" fmla="*/ 56 w 335"/>
                <a:gd name="T1" fmla="*/ 336 h 336"/>
                <a:gd name="T2" fmla="*/ 45 w 335"/>
                <a:gd name="T3" fmla="*/ 335 h 336"/>
                <a:gd name="T4" fmla="*/ 35 w 335"/>
                <a:gd name="T5" fmla="*/ 332 h 336"/>
                <a:gd name="T6" fmla="*/ 25 w 335"/>
                <a:gd name="T7" fmla="*/ 326 h 336"/>
                <a:gd name="T8" fmla="*/ 17 w 335"/>
                <a:gd name="T9" fmla="*/ 320 h 336"/>
                <a:gd name="T10" fmla="*/ 10 w 335"/>
                <a:gd name="T11" fmla="*/ 311 h 336"/>
                <a:gd name="T12" fmla="*/ 5 w 335"/>
                <a:gd name="T13" fmla="*/ 302 h 336"/>
                <a:gd name="T14" fmla="*/ 2 w 335"/>
                <a:gd name="T15" fmla="*/ 291 h 336"/>
                <a:gd name="T16" fmla="*/ 0 w 335"/>
                <a:gd name="T17" fmla="*/ 280 h 336"/>
                <a:gd name="T18" fmla="*/ 1 w 335"/>
                <a:gd name="T19" fmla="*/ 50 h 336"/>
                <a:gd name="T20" fmla="*/ 3 w 335"/>
                <a:gd name="T21" fmla="*/ 39 h 336"/>
                <a:gd name="T22" fmla="*/ 7 w 335"/>
                <a:gd name="T23" fmla="*/ 29 h 336"/>
                <a:gd name="T24" fmla="*/ 13 w 335"/>
                <a:gd name="T25" fmla="*/ 20 h 336"/>
                <a:gd name="T26" fmla="*/ 21 w 335"/>
                <a:gd name="T27" fmla="*/ 13 h 336"/>
                <a:gd name="T28" fmla="*/ 30 w 335"/>
                <a:gd name="T29" fmla="*/ 7 h 336"/>
                <a:gd name="T30" fmla="*/ 40 w 335"/>
                <a:gd name="T31" fmla="*/ 2 h 336"/>
                <a:gd name="T32" fmla="*/ 50 w 335"/>
                <a:gd name="T33" fmla="*/ 0 h 336"/>
                <a:gd name="T34" fmla="*/ 280 w 335"/>
                <a:gd name="T35" fmla="*/ 0 h 336"/>
                <a:gd name="T36" fmla="*/ 291 w 335"/>
                <a:gd name="T37" fmla="*/ 1 h 336"/>
                <a:gd name="T38" fmla="*/ 301 w 335"/>
                <a:gd name="T39" fmla="*/ 4 h 336"/>
                <a:gd name="T40" fmla="*/ 311 w 335"/>
                <a:gd name="T41" fmla="*/ 10 h 336"/>
                <a:gd name="T42" fmla="*/ 319 w 335"/>
                <a:gd name="T43" fmla="*/ 16 h 336"/>
                <a:gd name="T44" fmla="*/ 326 w 335"/>
                <a:gd name="T45" fmla="*/ 25 h 336"/>
                <a:gd name="T46" fmla="*/ 331 w 335"/>
                <a:gd name="T47" fmla="*/ 34 h 336"/>
                <a:gd name="T48" fmla="*/ 334 w 335"/>
                <a:gd name="T49" fmla="*/ 45 h 336"/>
                <a:gd name="T50" fmla="*/ 335 w 335"/>
                <a:gd name="T51" fmla="*/ 56 h 336"/>
                <a:gd name="T52" fmla="*/ 335 w 335"/>
                <a:gd name="T53" fmla="*/ 286 h 336"/>
                <a:gd name="T54" fmla="*/ 333 w 335"/>
                <a:gd name="T55" fmla="*/ 297 h 336"/>
                <a:gd name="T56" fmla="*/ 329 w 335"/>
                <a:gd name="T57" fmla="*/ 307 h 336"/>
                <a:gd name="T58" fmla="*/ 323 w 335"/>
                <a:gd name="T59" fmla="*/ 316 h 336"/>
                <a:gd name="T60" fmla="*/ 315 w 335"/>
                <a:gd name="T61" fmla="*/ 323 h 336"/>
                <a:gd name="T62" fmla="*/ 306 w 335"/>
                <a:gd name="T63" fmla="*/ 329 h 336"/>
                <a:gd name="T64" fmla="*/ 296 w 335"/>
                <a:gd name="T65" fmla="*/ 333 h 336"/>
                <a:gd name="T66" fmla="*/ 285 w 335"/>
                <a:gd name="T67"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336">
                  <a:moveTo>
                    <a:pt x="280" y="336"/>
                  </a:moveTo>
                  <a:lnTo>
                    <a:pt x="56" y="336"/>
                  </a:lnTo>
                  <a:lnTo>
                    <a:pt x="50" y="336"/>
                  </a:lnTo>
                  <a:lnTo>
                    <a:pt x="45" y="335"/>
                  </a:lnTo>
                  <a:lnTo>
                    <a:pt x="40" y="333"/>
                  </a:lnTo>
                  <a:lnTo>
                    <a:pt x="35" y="332"/>
                  </a:lnTo>
                  <a:lnTo>
                    <a:pt x="30" y="329"/>
                  </a:lnTo>
                  <a:lnTo>
                    <a:pt x="25" y="326"/>
                  </a:lnTo>
                  <a:lnTo>
                    <a:pt x="21" y="323"/>
                  </a:lnTo>
                  <a:lnTo>
                    <a:pt x="17" y="320"/>
                  </a:lnTo>
                  <a:lnTo>
                    <a:pt x="13" y="316"/>
                  </a:lnTo>
                  <a:lnTo>
                    <a:pt x="10" y="311"/>
                  </a:lnTo>
                  <a:lnTo>
                    <a:pt x="7" y="307"/>
                  </a:lnTo>
                  <a:lnTo>
                    <a:pt x="5" y="302"/>
                  </a:lnTo>
                  <a:lnTo>
                    <a:pt x="3" y="297"/>
                  </a:lnTo>
                  <a:lnTo>
                    <a:pt x="2" y="291"/>
                  </a:lnTo>
                  <a:lnTo>
                    <a:pt x="1" y="286"/>
                  </a:lnTo>
                  <a:lnTo>
                    <a:pt x="0" y="280"/>
                  </a:lnTo>
                  <a:lnTo>
                    <a:pt x="0" y="56"/>
                  </a:lnTo>
                  <a:lnTo>
                    <a:pt x="1" y="50"/>
                  </a:lnTo>
                  <a:lnTo>
                    <a:pt x="2" y="45"/>
                  </a:lnTo>
                  <a:lnTo>
                    <a:pt x="3" y="39"/>
                  </a:lnTo>
                  <a:lnTo>
                    <a:pt x="5" y="34"/>
                  </a:lnTo>
                  <a:lnTo>
                    <a:pt x="7" y="29"/>
                  </a:lnTo>
                  <a:lnTo>
                    <a:pt x="10" y="25"/>
                  </a:lnTo>
                  <a:lnTo>
                    <a:pt x="13" y="20"/>
                  </a:lnTo>
                  <a:lnTo>
                    <a:pt x="17" y="16"/>
                  </a:lnTo>
                  <a:lnTo>
                    <a:pt x="21" y="13"/>
                  </a:lnTo>
                  <a:lnTo>
                    <a:pt x="25" y="10"/>
                  </a:lnTo>
                  <a:lnTo>
                    <a:pt x="30" y="7"/>
                  </a:lnTo>
                  <a:lnTo>
                    <a:pt x="35" y="4"/>
                  </a:lnTo>
                  <a:lnTo>
                    <a:pt x="40" y="2"/>
                  </a:lnTo>
                  <a:lnTo>
                    <a:pt x="45" y="1"/>
                  </a:lnTo>
                  <a:lnTo>
                    <a:pt x="50" y="0"/>
                  </a:lnTo>
                  <a:lnTo>
                    <a:pt x="56" y="0"/>
                  </a:lnTo>
                  <a:lnTo>
                    <a:pt x="280" y="0"/>
                  </a:lnTo>
                  <a:lnTo>
                    <a:pt x="285" y="0"/>
                  </a:lnTo>
                  <a:lnTo>
                    <a:pt x="291" y="1"/>
                  </a:lnTo>
                  <a:lnTo>
                    <a:pt x="296" y="2"/>
                  </a:lnTo>
                  <a:lnTo>
                    <a:pt x="301" y="4"/>
                  </a:lnTo>
                  <a:lnTo>
                    <a:pt x="306" y="7"/>
                  </a:lnTo>
                  <a:lnTo>
                    <a:pt x="311" y="10"/>
                  </a:lnTo>
                  <a:lnTo>
                    <a:pt x="315" y="13"/>
                  </a:lnTo>
                  <a:lnTo>
                    <a:pt x="319" y="16"/>
                  </a:lnTo>
                  <a:lnTo>
                    <a:pt x="323" y="20"/>
                  </a:lnTo>
                  <a:lnTo>
                    <a:pt x="326" y="25"/>
                  </a:lnTo>
                  <a:lnTo>
                    <a:pt x="329" y="29"/>
                  </a:lnTo>
                  <a:lnTo>
                    <a:pt x="331" y="34"/>
                  </a:lnTo>
                  <a:lnTo>
                    <a:pt x="333" y="39"/>
                  </a:lnTo>
                  <a:lnTo>
                    <a:pt x="334" y="45"/>
                  </a:lnTo>
                  <a:lnTo>
                    <a:pt x="335" y="50"/>
                  </a:lnTo>
                  <a:lnTo>
                    <a:pt x="335" y="56"/>
                  </a:lnTo>
                  <a:lnTo>
                    <a:pt x="335" y="280"/>
                  </a:lnTo>
                  <a:lnTo>
                    <a:pt x="335" y="286"/>
                  </a:lnTo>
                  <a:lnTo>
                    <a:pt x="334" y="291"/>
                  </a:lnTo>
                  <a:lnTo>
                    <a:pt x="333" y="297"/>
                  </a:lnTo>
                  <a:lnTo>
                    <a:pt x="331" y="302"/>
                  </a:lnTo>
                  <a:lnTo>
                    <a:pt x="329" y="307"/>
                  </a:lnTo>
                  <a:lnTo>
                    <a:pt x="326" y="311"/>
                  </a:lnTo>
                  <a:lnTo>
                    <a:pt x="323" y="316"/>
                  </a:lnTo>
                  <a:lnTo>
                    <a:pt x="319" y="320"/>
                  </a:lnTo>
                  <a:lnTo>
                    <a:pt x="315" y="323"/>
                  </a:lnTo>
                  <a:lnTo>
                    <a:pt x="311" y="326"/>
                  </a:lnTo>
                  <a:lnTo>
                    <a:pt x="306" y="329"/>
                  </a:lnTo>
                  <a:lnTo>
                    <a:pt x="301" y="332"/>
                  </a:lnTo>
                  <a:lnTo>
                    <a:pt x="296" y="333"/>
                  </a:lnTo>
                  <a:lnTo>
                    <a:pt x="291" y="335"/>
                  </a:lnTo>
                  <a:lnTo>
                    <a:pt x="285" y="336"/>
                  </a:lnTo>
                  <a:lnTo>
                    <a:pt x="280" y="3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noEditPoints="1"/>
            </p:cNvSpPr>
            <p:nvPr userDrawn="1"/>
          </p:nvSpPr>
          <p:spPr bwMode="auto">
            <a:xfrm>
              <a:off x="3349625" y="4514850"/>
              <a:ext cx="5467350" cy="511175"/>
            </a:xfrm>
            <a:custGeom>
              <a:avLst/>
              <a:gdLst>
                <a:gd name="T0" fmla="*/ 240 w 3444"/>
                <a:gd name="T1" fmla="*/ 5 h 322"/>
                <a:gd name="T2" fmla="*/ 35 w 3444"/>
                <a:gd name="T3" fmla="*/ 10 h 322"/>
                <a:gd name="T4" fmla="*/ 334 w 3444"/>
                <a:gd name="T5" fmla="*/ 253 h 322"/>
                <a:gd name="T6" fmla="*/ 359 w 3444"/>
                <a:gd name="T7" fmla="*/ 129 h 322"/>
                <a:gd name="T8" fmla="*/ 327 w 3444"/>
                <a:gd name="T9" fmla="*/ 76 h 322"/>
                <a:gd name="T10" fmla="*/ 316 w 3444"/>
                <a:gd name="T11" fmla="*/ 231 h 322"/>
                <a:gd name="T12" fmla="*/ 538 w 3444"/>
                <a:gd name="T13" fmla="*/ 220 h 322"/>
                <a:gd name="T14" fmla="*/ 454 w 3444"/>
                <a:gd name="T15" fmla="*/ 96 h 322"/>
                <a:gd name="T16" fmla="*/ 494 w 3444"/>
                <a:gd name="T17" fmla="*/ 106 h 322"/>
                <a:gd name="T18" fmla="*/ 558 w 3444"/>
                <a:gd name="T19" fmla="*/ 243 h 322"/>
                <a:gd name="T20" fmla="*/ 728 w 3444"/>
                <a:gd name="T21" fmla="*/ 250 h 322"/>
                <a:gd name="T22" fmla="*/ 644 w 3444"/>
                <a:gd name="T23" fmla="*/ 160 h 322"/>
                <a:gd name="T24" fmla="*/ 619 w 3444"/>
                <a:gd name="T25" fmla="*/ 99 h 322"/>
                <a:gd name="T26" fmla="*/ 647 w 3444"/>
                <a:gd name="T27" fmla="*/ 201 h 322"/>
                <a:gd name="T28" fmla="*/ 860 w 3444"/>
                <a:gd name="T29" fmla="*/ 254 h 322"/>
                <a:gd name="T30" fmla="*/ 921 w 3444"/>
                <a:gd name="T31" fmla="*/ 85 h 322"/>
                <a:gd name="T32" fmla="*/ 901 w 3444"/>
                <a:gd name="T33" fmla="*/ 228 h 322"/>
                <a:gd name="T34" fmla="*/ 857 w 3444"/>
                <a:gd name="T35" fmla="*/ 110 h 322"/>
                <a:gd name="T36" fmla="*/ 1060 w 3444"/>
                <a:gd name="T37" fmla="*/ 111 h 322"/>
                <a:gd name="T38" fmla="*/ 1021 w 3444"/>
                <a:gd name="T39" fmla="*/ 77 h 322"/>
                <a:gd name="T40" fmla="*/ 1353 w 3444"/>
                <a:gd name="T41" fmla="*/ 219 h 322"/>
                <a:gd name="T42" fmla="*/ 1206 w 3444"/>
                <a:gd name="T43" fmla="*/ 120 h 322"/>
                <a:gd name="T44" fmla="*/ 1342 w 3444"/>
                <a:gd name="T45" fmla="*/ 174 h 322"/>
                <a:gd name="T46" fmla="*/ 1323 w 3444"/>
                <a:gd name="T47" fmla="*/ 142 h 322"/>
                <a:gd name="T48" fmla="*/ 1442 w 3444"/>
                <a:gd name="T49" fmla="*/ 125 h 322"/>
                <a:gd name="T50" fmla="*/ 1427 w 3444"/>
                <a:gd name="T51" fmla="*/ 84 h 322"/>
                <a:gd name="T52" fmla="*/ 1652 w 3444"/>
                <a:gd name="T53" fmla="*/ 311 h 322"/>
                <a:gd name="T54" fmla="*/ 1593 w 3444"/>
                <a:gd name="T55" fmla="*/ 294 h 322"/>
                <a:gd name="T56" fmla="*/ 1531 w 3444"/>
                <a:gd name="T57" fmla="*/ 222 h 322"/>
                <a:gd name="T58" fmla="*/ 1622 w 3444"/>
                <a:gd name="T59" fmla="*/ 83 h 322"/>
                <a:gd name="T60" fmla="*/ 1629 w 3444"/>
                <a:gd name="T61" fmla="*/ 114 h 322"/>
                <a:gd name="T62" fmla="*/ 1605 w 3444"/>
                <a:gd name="T63" fmla="*/ 221 h 322"/>
                <a:gd name="T64" fmla="*/ 1742 w 3444"/>
                <a:gd name="T65" fmla="*/ 38 h 322"/>
                <a:gd name="T66" fmla="*/ 1913 w 3444"/>
                <a:gd name="T67" fmla="*/ 239 h 322"/>
                <a:gd name="T68" fmla="*/ 2013 w 3444"/>
                <a:gd name="T69" fmla="*/ 195 h 322"/>
                <a:gd name="T70" fmla="*/ 1997 w 3444"/>
                <a:gd name="T71" fmla="*/ 77 h 322"/>
                <a:gd name="T72" fmla="*/ 1949 w 3444"/>
                <a:gd name="T73" fmla="*/ 137 h 322"/>
                <a:gd name="T74" fmla="*/ 1961 w 3444"/>
                <a:gd name="T75" fmla="*/ 257 h 322"/>
                <a:gd name="T76" fmla="*/ 2142 w 3444"/>
                <a:gd name="T77" fmla="*/ 79 h 322"/>
                <a:gd name="T78" fmla="*/ 2196 w 3444"/>
                <a:gd name="T79" fmla="*/ 253 h 322"/>
                <a:gd name="T80" fmla="*/ 2137 w 3444"/>
                <a:gd name="T81" fmla="*/ 114 h 322"/>
                <a:gd name="T82" fmla="*/ 2549 w 3444"/>
                <a:gd name="T83" fmla="*/ 250 h 322"/>
                <a:gd name="T84" fmla="*/ 2445 w 3444"/>
                <a:gd name="T85" fmla="*/ 130 h 322"/>
                <a:gd name="T86" fmla="*/ 2363 w 3444"/>
                <a:gd name="T87" fmla="*/ 106 h 322"/>
                <a:gd name="T88" fmla="*/ 2307 w 3444"/>
                <a:gd name="T89" fmla="*/ 77 h 322"/>
                <a:gd name="T90" fmla="*/ 2475 w 3444"/>
                <a:gd name="T91" fmla="*/ 78 h 322"/>
                <a:gd name="T92" fmla="*/ 2865 w 3444"/>
                <a:gd name="T93" fmla="*/ 195 h 322"/>
                <a:gd name="T94" fmla="*/ 2707 w 3444"/>
                <a:gd name="T95" fmla="*/ 256 h 322"/>
                <a:gd name="T96" fmla="*/ 2821 w 3444"/>
                <a:gd name="T97" fmla="*/ 82 h 322"/>
                <a:gd name="T98" fmla="*/ 2733 w 3444"/>
                <a:gd name="T99" fmla="*/ 153 h 322"/>
                <a:gd name="T100" fmla="*/ 3048 w 3444"/>
                <a:gd name="T101" fmla="*/ 250 h 322"/>
                <a:gd name="T102" fmla="*/ 2902 w 3444"/>
                <a:gd name="T103" fmla="*/ 194 h 322"/>
                <a:gd name="T104" fmla="*/ 2914 w 3444"/>
                <a:gd name="T105" fmla="*/ 122 h 322"/>
                <a:gd name="T106" fmla="*/ 2974 w 3444"/>
                <a:gd name="T107" fmla="*/ 175 h 322"/>
                <a:gd name="T108" fmla="*/ 2950 w 3444"/>
                <a:gd name="T109" fmla="*/ 1 h 322"/>
                <a:gd name="T110" fmla="*/ 3032 w 3444"/>
                <a:gd name="T111" fmla="*/ 13 h 322"/>
                <a:gd name="T112" fmla="*/ 3147 w 3444"/>
                <a:gd name="T113" fmla="*/ 229 h 322"/>
                <a:gd name="T114" fmla="*/ 3095 w 3444"/>
                <a:gd name="T115" fmla="*/ 130 h 322"/>
                <a:gd name="T116" fmla="*/ 3192 w 3444"/>
                <a:gd name="T117" fmla="*/ 111 h 322"/>
                <a:gd name="T118" fmla="*/ 3231 w 3444"/>
                <a:gd name="T119" fmla="*/ 217 h 322"/>
                <a:gd name="T120" fmla="*/ 3326 w 3444"/>
                <a:gd name="T121" fmla="*/ 254 h 322"/>
                <a:gd name="T122" fmla="*/ 3289 w 3444"/>
                <a:gd name="T123" fmla="*/ 28 h 322"/>
                <a:gd name="T124" fmla="*/ 3329 w 3444"/>
                <a:gd name="T125" fmla="*/ 22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4" h="322">
                  <a:moveTo>
                    <a:pt x="3404" y="250"/>
                  </a:moveTo>
                  <a:lnTo>
                    <a:pt x="3401" y="247"/>
                  </a:lnTo>
                  <a:lnTo>
                    <a:pt x="3399" y="243"/>
                  </a:lnTo>
                  <a:lnTo>
                    <a:pt x="3398" y="239"/>
                  </a:lnTo>
                  <a:lnTo>
                    <a:pt x="3398" y="234"/>
                  </a:lnTo>
                  <a:lnTo>
                    <a:pt x="3398" y="229"/>
                  </a:lnTo>
                  <a:lnTo>
                    <a:pt x="3399" y="225"/>
                  </a:lnTo>
                  <a:lnTo>
                    <a:pt x="3401" y="221"/>
                  </a:lnTo>
                  <a:lnTo>
                    <a:pt x="3403" y="219"/>
                  </a:lnTo>
                  <a:lnTo>
                    <a:pt x="3404" y="217"/>
                  </a:lnTo>
                  <a:lnTo>
                    <a:pt x="3408" y="214"/>
                  </a:lnTo>
                  <a:lnTo>
                    <a:pt x="3413" y="212"/>
                  </a:lnTo>
                  <a:lnTo>
                    <a:pt x="3417" y="211"/>
                  </a:lnTo>
                  <a:lnTo>
                    <a:pt x="3422" y="211"/>
                  </a:lnTo>
                  <a:lnTo>
                    <a:pt x="3426" y="211"/>
                  </a:lnTo>
                  <a:lnTo>
                    <a:pt x="3431" y="212"/>
                  </a:lnTo>
                  <a:lnTo>
                    <a:pt x="3434" y="214"/>
                  </a:lnTo>
                  <a:lnTo>
                    <a:pt x="3438" y="217"/>
                  </a:lnTo>
                  <a:lnTo>
                    <a:pt x="3441" y="221"/>
                  </a:lnTo>
                  <a:lnTo>
                    <a:pt x="3443" y="225"/>
                  </a:lnTo>
                  <a:lnTo>
                    <a:pt x="3444" y="229"/>
                  </a:lnTo>
                  <a:lnTo>
                    <a:pt x="3444" y="234"/>
                  </a:lnTo>
                  <a:lnTo>
                    <a:pt x="3444" y="239"/>
                  </a:lnTo>
                  <a:lnTo>
                    <a:pt x="3443" y="243"/>
                  </a:lnTo>
                  <a:lnTo>
                    <a:pt x="3441" y="247"/>
                  </a:lnTo>
                  <a:lnTo>
                    <a:pt x="3438" y="250"/>
                  </a:lnTo>
                  <a:lnTo>
                    <a:pt x="3434" y="253"/>
                  </a:lnTo>
                  <a:lnTo>
                    <a:pt x="3431" y="255"/>
                  </a:lnTo>
                  <a:lnTo>
                    <a:pt x="3426" y="257"/>
                  </a:lnTo>
                  <a:lnTo>
                    <a:pt x="3422" y="257"/>
                  </a:lnTo>
                  <a:lnTo>
                    <a:pt x="3417" y="257"/>
                  </a:lnTo>
                  <a:lnTo>
                    <a:pt x="3413" y="255"/>
                  </a:lnTo>
                  <a:lnTo>
                    <a:pt x="3408" y="253"/>
                  </a:lnTo>
                  <a:lnTo>
                    <a:pt x="3404" y="250"/>
                  </a:lnTo>
                  <a:close/>
                  <a:moveTo>
                    <a:pt x="227" y="0"/>
                  </a:moveTo>
                  <a:lnTo>
                    <a:pt x="230" y="1"/>
                  </a:lnTo>
                  <a:lnTo>
                    <a:pt x="234" y="2"/>
                  </a:lnTo>
                  <a:lnTo>
                    <a:pt x="237" y="3"/>
                  </a:lnTo>
                  <a:lnTo>
                    <a:pt x="240" y="5"/>
                  </a:lnTo>
                  <a:lnTo>
                    <a:pt x="242" y="8"/>
                  </a:lnTo>
                  <a:lnTo>
                    <a:pt x="244" y="11"/>
                  </a:lnTo>
                  <a:lnTo>
                    <a:pt x="245" y="14"/>
                  </a:lnTo>
                  <a:lnTo>
                    <a:pt x="245" y="17"/>
                  </a:lnTo>
                  <a:lnTo>
                    <a:pt x="245" y="20"/>
                  </a:lnTo>
                  <a:lnTo>
                    <a:pt x="244" y="24"/>
                  </a:lnTo>
                  <a:lnTo>
                    <a:pt x="143" y="245"/>
                  </a:lnTo>
                  <a:lnTo>
                    <a:pt x="141" y="248"/>
                  </a:lnTo>
                  <a:lnTo>
                    <a:pt x="139" y="250"/>
                  </a:lnTo>
                  <a:lnTo>
                    <a:pt x="138" y="251"/>
                  </a:lnTo>
                  <a:lnTo>
                    <a:pt x="137" y="252"/>
                  </a:lnTo>
                  <a:lnTo>
                    <a:pt x="135" y="254"/>
                  </a:lnTo>
                  <a:lnTo>
                    <a:pt x="129" y="256"/>
                  </a:lnTo>
                  <a:lnTo>
                    <a:pt x="123" y="257"/>
                  </a:lnTo>
                  <a:lnTo>
                    <a:pt x="117" y="256"/>
                  </a:lnTo>
                  <a:lnTo>
                    <a:pt x="114" y="255"/>
                  </a:lnTo>
                  <a:lnTo>
                    <a:pt x="113" y="255"/>
                  </a:lnTo>
                  <a:lnTo>
                    <a:pt x="112" y="254"/>
                  </a:lnTo>
                  <a:lnTo>
                    <a:pt x="109" y="252"/>
                  </a:lnTo>
                  <a:lnTo>
                    <a:pt x="107" y="250"/>
                  </a:lnTo>
                  <a:lnTo>
                    <a:pt x="105" y="248"/>
                  </a:lnTo>
                  <a:lnTo>
                    <a:pt x="104" y="245"/>
                  </a:lnTo>
                  <a:lnTo>
                    <a:pt x="2" y="24"/>
                  </a:lnTo>
                  <a:lnTo>
                    <a:pt x="1" y="20"/>
                  </a:lnTo>
                  <a:lnTo>
                    <a:pt x="0" y="17"/>
                  </a:lnTo>
                  <a:lnTo>
                    <a:pt x="0" y="13"/>
                  </a:lnTo>
                  <a:lnTo>
                    <a:pt x="2" y="10"/>
                  </a:lnTo>
                  <a:lnTo>
                    <a:pt x="3" y="8"/>
                  </a:lnTo>
                  <a:lnTo>
                    <a:pt x="6" y="5"/>
                  </a:lnTo>
                  <a:lnTo>
                    <a:pt x="9" y="3"/>
                  </a:lnTo>
                  <a:lnTo>
                    <a:pt x="12" y="2"/>
                  </a:lnTo>
                  <a:lnTo>
                    <a:pt x="16" y="1"/>
                  </a:lnTo>
                  <a:lnTo>
                    <a:pt x="19" y="0"/>
                  </a:lnTo>
                  <a:lnTo>
                    <a:pt x="24" y="1"/>
                  </a:lnTo>
                  <a:lnTo>
                    <a:pt x="27" y="2"/>
                  </a:lnTo>
                  <a:lnTo>
                    <a:pt x="29" y="3"/>
                  </a:lnTo>
                  <a:lnTo>
                    <a:pt x="30" y="4"/>
                  </a:lnTo>
                  <a:lnTo>
                    <a:pt x="32" y="6"/>
                  </a:lnTo>
                  <a:lnTo>
                    <a:pt x="35" y="10"/>
                  </a:lnTo>
                  <a:lnTo>
                    <a:pt x="124" y="207"/>
                  </a:lnTo>
                  <a:lnTo>
                    <a:pt x="211" y="10"/>
                  </a:lnTo>
                  <a:lnTo>
                    <a:pt x="214" y="6"/>
                  </a:lnTo>
                  <a:lnTo>
                    <a:pt x="218" y="3"/>
                  </a:lnTo>
                  <a:lnTo>
                    <a:pt x="222" y="1"/>
                  </a:lnTo>
                  <a:lnTo>
                    <a:pt x="227" y="0"/>
                  </a:lnTo>
                  <a:close/>
                  <a:moveTo>
                    <a:pt x="379" y="94"/>
                  </a:moveTo>
                  <a:lnTo>
                    <a:pt x="383" y="98"/>
                  </a:lnTo>
                  <a:lnTo>
                    <a:pt x="386" y="103"/>
                  </a:lnTo>
                  <a:lnTo>
                    <a:pt x="389" y="109"/>
                  </a:lnTo>
                  <a:lnTo>
                    <a:pt x="391" y="116"/>
                  </a:lnTo>
                  <a:lnTo>
                    <a:pt x="393" y="123"/>
                  </a:lnTo>
                  <a:lnTo>
                    <a:pt x="395" y="130"/>
                  </a:lnTo>
                  <a:lnTo>
                    <a:pt x="395" y="138"/>
                  </a:lnTo>
                  <a:lnTo>
                    <a:pt x="396" y="147"/>
                  </a:lnTo>
                  <a:lnTo>
                    <a:pt x="396" y="240"/>
                  </a:lnTo>
                  <a:lnTo>
                    <a:pt x="395" y="244"/>
                  </a:lnTo>
                  <a:lnTo>
                    <a:pt x="394" y="247"/>
                  </a:lnTo>
                  <a:lnTo>
                    <a:pt x="393" y="250"/>
                  </a:lnTo>
                  <a:lnTo>
                    <a:pt x="391" y="252"/>
                  </a:lnTo>
                  <a:lnTo>
                    <a:pt x="388" y="254"/>
                  </a:lnTo>
                  <a:lnTo>
                    <a:pt x="385" y="256"/>
                  </a:lnTo>
                  <a:lnTo>
                    <a:pt x="382" y="257"/>
                  </a:lnTo>
                  <a:lnTo>
                    <a:pt x="378" y="257"/>
                  </a:lnTo>
                  <a:lnTo>
                    <a:pt x="374" y="257"/>
                  </a:lnTo>
                  <a:lnTo>
                    <a:pt x="371" y="256"/>
                  </a:lnTo>
                  <a:lnTo>
                    <a:pt x="368" y="254"/>
                  </a:lnTo>
                  <a:lnTo>
                    <a:pt x="366" y="252"/>
                  </a:lnTo>
                  <a:lnTo>
                    <a:pt x="363" y="250"/>
                  </a:lnTo>
                  <a:lnTo>
                    <a:pt x="362" y="247"/>
                  </a:lnTo>
                  <a:lnTo>
                    <a:pt x="361" y="243"/>
                  </a:lnTo>
                  <a:lnTo>
                    <a:pt x="361" y="240"/>
                  </a:lnTo>
                  <a:lnTo>
                    <a:pt x="361" y="226"/>
                  </a:lnTo>
                  <a:lnTo>
                    <a:pt x="357" y="234"/>
                  </a:lnTo>
                  <a:lnTo>
                    <a:pt x="352" y="240"/>
                  </a:lnTo>
                  <a:lnTo>
                    <a:pt x="350" y="243"/>
                  </a:lnTo>
                  <a:lnTo>
                    <a:pt x="347" y="245"/>
                  </a:lnTo>
                  <a:lnTo>
                    <a:pt x="341" y="250"/>
                  </a:lnTo>
                  <a:lnTo>
                    <a:pt x="334" y="253"/>
                  </a:lnTo>
                  <a:lnTo>
                    <a:pt x="326" y="256"/>
                  </a:lnTo>
                  <a:lnTo>
                    <a:pt x="322" y="256"/>
                  </a:lnTo>
                  <a:lnTo>
                    <a:pt x="318" y="257"/>
                  </a:lnTo>
                  <a:lnTo>
                    <a:pt x="309" y="258"/>
                  </a:lnTo>
                  <a:lnTo>
                    <a:pt x="301" y="257"/>
                  </a:lnTo>
                  <a:lnTo>
                    <a:pt x="293" y="256"/>
                  </a:lnTo>
                  <a:lnTo>
                    <a:pt x="289" y="255"/>
                  </a:lnTo>
                  <a:lnTo>
                    <a:pt x="285" y="254"/>
                  </a:lnTo>
                  <a:lnTo>
                    <a:pt x="278" y="251"/>
                  </a:lnTo>
                  <a:lnTo>
                    <a:pt x="271" y="247"/>
                  </a:lnTo>
                  <a:lnTo>
                    <a:pt x="265" y="242"/>
                  </a:lnTo>
                  <a:lnTo>
                    <a:pt x="260" y="237"/>
                  </a:lnTo>
                  <a:lnTo>
                    <a:pt x="255" y="231"/>
                  </a:lnTo>
                  <a:lnTo>
                    <a:pt x="252" y="225"/>
                  </a:lnTo>
                  <a:lnTo>
                    <a:pt x="249" y="218"/>
                  </a:lnTo>
                  <a:lnTo>
                    <a:pt x="248" y="214"/>
                  </a:lnTo>
                  <a:lnTo>
                    <a:pt x="248" y="211"/>
                  </a:lnTo>
                  <a:lnTo>
                    <a:pt x="247" y="203"/>
                  </a:lnTo>
                  <a:lnTo>
                    <a:pt x="248" y="194"/>
                  </a:lnTo>
                  <a:lnTo>
                    <a:pt x="250" y="186"/>
                  </a:lnTo>
                  <a:lnTo>
                    <a:pt x="250" y="184"/>
                  </a:lnTo>
                  <a:lnTo>
                    <a:pt x="251" y="183"/>
                  </a:lnTo>
                  <a:lnTo>
                    <a:pt x="253" y="179"/>
                  </a:lnTo>
                  <a:lnTo>
                    <a:pt x="255" y="176"/>
                  </a:lnTo>
                  <a:lnTo>
                    <a:pt x="257" y="173"/>
                  </a:lnTo>
                  <a:lnTo>
                    <a:pt x="260" y="171"/>
                  </a:lnTo>
                  <a:lnTo>
                    <a:pt x="263" y="168"/>
                  </a:lnTo>
                  <a:lnTo>
                    <a:pt x="270" y="164"/>
                  </a:lnTo>
                  <a:lnTo>
                    <a:pt x="279" y="160"/>
                  </a:lnTo>
                  <a:lnTo>
                    <a:pt x="290" y="158"/>
                  </a:lnTo>
                  <a:lnTo>
                    <a:pt x="302" y="156"/>
                  </a:lnTo>
                  <a:lnTo>
                    <a:pt x="317" y="154"/>
                  </a:lnTo>
                  <a:lnTo>
                    <a:pt x="325" y="154"/>
                  </a:lnTo>
                  <a:lnTo>
                    <a:pt x="333" y="153"/>
                  </a:lnTo>
                  <a:lnTo>
                    <a:pt x="352" y="153"/>
                  </a:lnTo>
                  <a:lnTo>
                    <a:pt x="360" y="153"/>
                  </a:lnTo>
                  <a:lnTo>
                    <a:pt x="360" y="143"/>
                  </a:lnTo>
                  <a:lnTo>
                    <a:pt x="360" y="133"/>
                  </a:lnTo>
                  <a:lnTo>
                    <a:pt x="359" y="129"/>
                  </a:lnTo>
                  <a:lnTo>
                    <a:pt x="358" y="125"/>
                  </a:lnTo>
                  <a:lnTo>
                    <a:pt x="356" y="119"/>
                  </a:lnTo>
                  <a:lnTo>
                    <a:pt x="352" y="114"/>
                  </a:lnTo>
                  <a:lnTo>
                    <a:pt x="350" y="111"/>
                  </a:lnTo>
                  <a:lnTo>
                    <a:pt x="347" y="110"/>
                  </a:lnTo>
                  <a:lnTo>
                    <a:pt x="341" y="107"/>
                  </a:lnTo>
                  <a:lnTo>
                    <a:pt x="334" y="105"/>
                  </a:lnTo>
                  <a:lnTo>
                    <a:pt x="326" y="105"/>
                  </a:lnTo>
                  <a:lnTo>
                    <a:pt x="314" y="105"/>
                  </a:lnTo>
                  <a:lnTo>
                    <a:pt x="308" y="106"/>
                  </a:lnTo>
                  <a:lnTo>
                    <a:pt x="302" y="108"/>
                  </a:lnTo>
                  <a:lnTo>
                    <a:pt x="290" y="112"/>
                  </a:lnTo>
                  <a:lnTo>
                    <a:pt x="284" y="114"/>
                  </a:lnTo>
                  <a:lnTo>
                    <a:pt x="278" y="117"/>
                  </a:lnTo>
                  <a:lnTo>
                    <a:pt x="273" y="120"/>
                  </a:lnTo>
                  <a:lnTo>
                    <a:pt x="269" y="121"/>
                  </a:lnTo>
                  <a:lnTo>
                    <a:pt x="266" y="122"/>
                  </a:lnTo>
                  <a:lnTo>
                    <a:pt x="264" y="123"/>
                  </a:lnTo>
                  <a:lnTo>
                    <a:pt x="262" y="122"/>
                  </a:lnTo>
                  <a:lnTo>
                    <a:pt x="259" y="122"/>
                  </a:lnTo>
                  <a:lnTo>
                    <a:pt x="257" y="120"/>
                  </a:lnTo>
                  <a:lnTo>
                    <a:pt x="255" y="119"/>
                  </a:lnTo>
                  <a:lnTo>
                    <a:pt x="254" y="117"/>
                  </a:lnTo>
                  <a:lnTo>
                    <a:pt x="253" y="114"/>
                  </a:lnTo>
                  <a:lnTo>
                    <a:pt x="252" y="111"/>
                  </a:lnTo>
                  <a:lnTo>
                    <a:pt x="252" y="109"/>
                  </a:lnTo>
                  <a:lnTo>
                    <a:pt x="252" y="106"/>
                  </a:lnTo>
                  <a:lnTo>
                    <a:pt x="253" y="104"/>
                  </a:lnTo>
                  <a:lnTo>
                    <a:pt x="255" y="99"/>
                  </a:lnTo>
                  <a:lnTo>
                    <a:pt x="257" y="97"/>
                  </a:lnTo>
                  <a:lnTo>
                    <a:pt x="259" y="95"/>
                  </a:lnTo>
                  <a:lnTo>
                    <a:pt x="265" y="91"/>
                  </a:lnTo>
                  <a:lnTo>
                    <a:pt x="278" y="85"/>
                  </a:lnTo>
                  <a:lnTo>
                    <a:pt x="286" y="82"/>
                  </a:lnTo>
                  <a:lnTo>
                    <a:pt x="294" y="80"/>
                  </a:lnTo>
                  <a:lnTo>
                    <a:pt x="303" y="78"/>
                  </a:lnTo>
                  <a:lnTo>
                    <a:pt x="311" y="77"/>
                  </a:lnTo>
                  <a:lnTo>
                    <a:pt x="319" y="76"/>
                  </a:lnTo>
                  <a:lnTo>
                    <a:pt x="327" y="76"/>
                  </a:lnTo>
                  <a:lnTo>
                    <a:pt x="335" y="76"/>
                  </a:lnTo>
                  <a:lnTo>
                    <a:pt x="343" y="77"/>
                  </a:lnTo>
                  <a:lnTo>
                    <a:pt x="350" y="78"/>
                  </a:lnTo>
                  <a:lnTo>
                    <a:pt x="357" y="80"/>
                  </a:lnTo>
                  <a:lnTo>
                    <a:pt x="363" y="83"/>
                  </a:lnTo>
                  <a:lnTo>
                    <a:pt x="369" y="86"/>
                  </a:lnTo>
                  <a:lnTo>
                    <a:pt x="374" y="89"/>
                  </a:lnTo>
                  <a:lnTo>
                    <a:pt x="379" y="94"/>
                  </a:lnTo>
                  <a:close/>
                  <a:moveTo>
                    <a:pt x="348" y="217"/>
                  </a:moveTo>
                  <a:lnTo>
                    <a:pt x="351" y="214"/>
                  </a:lnTo>
                  <a:lnTo>
                    <a:pt x="353" y="210"/>
                  </a:lnTo>
                  <a:lnTo>
                    <a:pt x="357" y="202"/>
                  </a:lnTo>
                  <a:lnTo>
                    <a:pt x="360" y="193"/>
                  </a:lnTo>
                  <a:lnTo>
                    <a:pt x="360" y="188"/>
                  </a:lnTo>
                  <a:lnTo>
                    <a:pt x="360" y="183"/>
                  </a:lnTo>
                  <a:lnTo>
                    <a:pt x="360" y="173"/>
                  </a:lnTo>
                  <a:lnTo>
                    <a:pt x="354" y="173"/>
                  </a:lnTo>
                  <a:lnTo>
                    <a:pt x="341" y="174"/>
                  </a:lnTo>
                  <a:lnTo>
                    <a:pt x="329" y="174"/>
                  </a:lnTo>
                  <a:lnTo>
                    <a:pt x="319" y="175"/>
                  </a:lnTo>
                  <a:lnTo>
                    <a:pt x="311" y="176"/>
                  </a:lnTo>
                  <a:lnTo>
                    <a:pt x="304" y="177"/>
                  </a:lnTo>
                  <a:lnTo>
                    <a:pt x="298" y="179"/>
                  </a:lnTo>
                  <a:lnTo>
                    <a:pt x="293" y="182"/>
                  </a:lnTo>
                  <a:lnTo>
                    <a:pt x="290" y="184"/>
                  </a:lnTo>
                  <a:lnTo>
                    <a:pt x="287" y="188"/>
                  </a:lnTo>
                  <a:lnTo>
                    <a:pt x="285" y="192"/>
                  </a:lnTo>
                  <a:lnTo>
                    <a:pt x="283" y="196"/>
                  </a:lnTo>
                  <a:lnTo>
                    <a:pt x="283" y="201"/>
                  </a:lnTo>
                  <a:lnTo>
                    <a:pt x="284" y="208"/>
                  </a:lnTo>
                  <a:lnTo>
                    <a:pt x="285" y="213"/>
                  </a:lnTo>
                  <a:lnTo>
                    <a:pt x="287" y="216"/>
                  </a:lnTo>
                  <a:lnTo>
                    <a:pt x="288" y="218"/>
                  </a:lnTo>
                  <a:lnTo>
                    <a:pt x="292" y="223"/>
                  </a:lnTo>
                  <a:lnTo>
                    <a:pt x="297" y="226"/>
                  </a:lnTo>
                  <a:lnTo>
                    <a:pt x="300" y="228"/>
                  </a:lnTo>
                  <a:lnTo>
                    <a:pt x="303" y="229"/>
                  </a:lnTo>
                  <a:lnTo>
                    <a:pt x="309" y="230"/>
                  </a:lnTo>
                  <a:lnTo>
                    <a:pt x="316" y="231"/>
                  </a:lnTo>
                  <a:lnTo>
                    <a:pt x="325" y="230"/>
                  </a:lnTo>
                  <a:lnTo>
                    <a:pt x="329" y="229"/>
                  </a:lnTo>
                  <a:lnTo>
                    <a:pt x="334" y="227"/>
                  </a:lnTo>
                  <a:lnTo>
                    <a:pt x="338" y="226"/>
                  </a:lnTo>
                  <a:lnTo>
                    <a:pt x="341" y="223"/>
                  </a:lnTo>
                  <a:lnTo>
                    <a:pt x="345" y="220"/>
                  </a:lnTo>
                  <a:lnTo>
                    <a:pt x="348" y="217"/>
                  </a:lnTo>
                  <a:close/>
                  <a:moveTo>
                    <a:pt x="446" y="243"/>
                  </a:moveTo>
                  <a:lnTo>
                    <a:pt x="443" y="241"/>
                  </a:lnTo>
                  <a:lnTo>
                    <a:pt x="441" y="239"/>
                  </a:lnTo>
                  <a:lnTo>
                    <a:pt x="439" y="236"/>
                  </a:lnTo>
                  <a:lnTo>
                    <a:pt x="437" y="234"/>
                  </a:lnTo>
                  <a:lnTo>
                    <a:pt x="436" y="232"/>
                  </a:lnTo>
                  <a:lnTo>
                    <a:pt x="435" y="230"/>
                  </a:lnTo>
                  <a:lnTo>
                    <a:pt x="434" y="227"/>
                  </a:lnTo>
                  <a:lnTo>
                    <a:pt x="434" y="225"/>
                  </a:lnTo>
                  <a:lnTo>
                    <a:pt x="434" y="222"/>
                  </a:lnTo>
                  <a:lnTo>
                    <a:pt x="435" y="219"/>
                  </a:lnTo>
                  <a:lnTo>
                    <a:pt x="436" y="217"/>
                  </a:lnTo>
                  <a:lnTo>
                    <a:pt x="437" y="216"/>
                  </a:lnTo>
                  <a:lnTo>
                    <a:pt x="438" y="215"/>
                  </a:lnTo>
                  <a:lnTo>
                    <a:pt x="439" y="213"/>
                  </a:lnTo>
                  <a:lnTo>
                    <a:pt x="441" y="212"/>
                  </a:lnTo>
                  <a:lnTo>
                    <a:pt x="443" y="211"/>
                  </a:lnTo>
                  <a:lnTo>
                    <a:pt x="446" y="211"/>
                  </a:lnTo>
                  <a:lnTo>
                    <a:pt x="448" y="211"/>
                  </a:lnTo>
                  <a:lnTo>
                    <a:pt x="452" y="212"/>
                  </a:lnTo>
                  <a:lnTo>
                    <a:pt x="460" y="217"/>
                  </a:lnTo>
                  <a:lnTo>
                    <a:pt x="471" y="222"/>
                  </a:lnTo>
                  <a:lnTo>
                    <a:pt x="481" y="226"/>
                  </a:lnTo>
                  <a:lnTo>
                    <a:pt x="487" y="228"/>
                  </a:lnTo>
                  <a:lnTo>
                    <a:pt x="493" y="229"/>
                  </a:lnTo>
                  <a:lnTo>
                    <a:pt x="500" y="229"/>
                  </a:lnTo>
                  <a:lnTo>
                    <a:pt x="507" y="230"/>
                  </a:lnTo>
                  <a:lnTo>
                    <a:pt x="515" y="229"/>
                  </a:lnTo>
                  <a:lnTo>
                    <a:pt x="522" y="228"/>
                  </a:lnTo>
                  <a:lnTo>
                    <a:pt x="529" y="226"/>
                  </a:lnTo>
                  <a:lnTo>
                    <a:pt x="534" y="224"/>
                  </a:lnTo>
                  <a:lnTo>
                    <a:pt x="538" y="220"/>
                  </a:lnTo>
                  <a:lnTo>
                    <a:pt x="540" y="218"/>
                  </a:lnTo>
                  <a:lnTo>
                    <a:pt x="541" y="216"/>
                  </a:lnTo>
                  <a:lnTo>
                    <a:pt x="542" y="214"/>
                  </a:lnTo>
                  <a:lnTo>
                    <a:pt x="543" y="212"/>
                  </a:lnTo>
                  <a:lnTo>
                    <a:pt x="543" y="209"/>
                  </a:lnTo>
                  <a:lnTo>
                    <a:pt x="544" y="206"/>
                  </a:lnTo>
                  <a:lnTo>
                    <a:pt x="543" y="203"/>
                  </a:lnTo>
                  <a:lnTo>
                    <a:pt x="543" y="200"/>
                  </a:lnTo>
                  <a:lnTo>
                    <a:pt x="541" y="197"/>
                  </a:lnTo>
                  <a:lnTo>
                    <a:pt x="540" y="195"/>
                  </a:lnTo>
                  <a:lnTo>
                    <a:pt x="539" y="194"/>
                  </a:lnTo>
                  <a:lnTo>
                    <a:pt x="538" y="193"/>
                  </a:lnTo>
                  <a:lnTo>
                    <a:pt x="535" y="191"/>
                  </a:lnTo>
                  <a:lnTo>
                    <a:pt x="527" y="187"/>
                  </a:lnTo>
                  <a:lnTo>
                    <a:pt x="522" y="185"/>
                  </a:lnTo>
                  <a:lnTo>
                    <a:pt x="515" y="184"/>
                  </a:lnTo>
                  <a:lnTo>
                    <a:pt x="499" y="180"/>
                  </a:lnTo>
                  <a:lnTo>
                    <a:pt x="492" y="178"/>
                  </a:lnTo>
                  <a:lnTo>
                    <a:pt x="484" y="176"/>
                  </a:lnTo>
                  <a:lnTo>
                    <a:pt x="472" y="172"/>
                  </a:lnTo>
                  <a:lnTo>
                    <a:pt x="467" y="169"/>
                  </a:lnTo>
                  <a:lnTo>
                    <a:pt x="462" y="167"/>
                  </a:lnTo>
                  <a:lnTo>
                    <a:pt x="458" y="164"/>
                  </a:lnTo>
                  <a:lnTo>
                    <a:pt x="454" y="161"/>
                  </a:lnTo>
                  <a:lnTo>
                    <a:pt x="451" y="158"/>
                  </a:lnTo>
                  <a:lnTo>
                    <a:pt x="448" y="155"/>
                  </a:lnTo>
                  <a:lnTo>
                    <a:pt x="445" y="152"/>
                  </a:lnTo>
                  <a:lnTo>
                    <a:pt x="443" y="148"/>
                  </a:lnTo>
                  <a:lnTo>
                    <a:pt x="442" y="144"/>
                  </a:lnTo>
                  <a:lnTo>
                    <a:pt x="441" y="139"/>
                  </a:lnTo>
                  <a:lnTo>
                    <a:pt x="440" y="135"/>
                  </a:lnTo>
                  <a:lnTo>
                    <a:pt x="440" y="130"/>
                  </a:lnTo>
                  <a:lnTo>
                    <a:pt x="441" y="122"/>
                  </a:lnTo>
                  <a:lnTo>
                    <a:pt x="441" y="119"/>
                  </a:lnTo>
                  <a:lnTo>
                    <a:pt x="442" y="115"/>
                  </a:lnTo>
                  <a:lnTo>
                    <a:pt x="445" y="108"/>
                  </a:lnTo>
                  <a:lnTo>
                    <a:pt x="447" y="105"/>
                  </a:lnTo>
                  <a:lnTo>
                    <a:pt x="449" y="102"/>
                  </a:lnTo>
                  <a:lnTo>
                    <a:pt x="454" y="96"/>
                  </a:lnTo>
                  <a:lnTo>
                    <a:pt x="460" y="91"/>
                  </a:lnTo>
                  <a:lnTo>
                    <a:pt x="466" y="87"/>
                  </a:lnTo>
                  <a:lnTo>
                    <a:pt x="474" y="83"/>
                  </a:lnTo>
                  <a:lnTo>
                    <a:pt x="478" y="81"/>
                  </a:lnTo>
                  <a:lnTo>
                    <a:pt x="482" y="80"/>
                  </a:lnTo>
                  <a:lnTo>
                    <a:pt x="491" y="78"/>
                  </a:lnTo>
                  <a:lnTo>
                    <a:pt x="500" y="76"/>
                  </a:lnTo>
                  <a:lnTo>
                    <a:pt x="510" y="76"/>
                  </a:lnTo>
                  <a:lnTo>
                    <a:pt x="517" y="76"/>
                  </a:lnTo>
                  <a:lnTo>
                    <a:pt x="524" y="77"/>
                  </a:lnTo>
                  <a:lnTo>
                    <a:pt x="531" y="78"/>
                  </a:lnTo>
                  <a:lnTo>
                    <a:pt x="537" y="80"/>
                  </a:lnTo>
                  <a:lnTo>
                    <a:pt x="544" y="82"/>
                  </a:lnTo>
                  <a:lnTo>
                    <a:pt x="550" y="84"/>
                  </a:lnTo>
                  <a:lnTo>
                    <a:pt x="556" y="87"/>
                  </a:lnTo>
                  <a:lnTo>
                    <a:pt x="561" y="91"/>
                  </a:lnTo>
                  <a:lnTo>
                    <a:pt x="567" y="95"/>
                  </a:lnTo>
                  <a:lnTo>
                    <a:pt x="570" y="99"/>
                  </a:lnTo>
                  <a:lnTo>
                    <a:pt x="572" y="101"/>
                  </a:lnTo>
                  <a:lnTo>
                    <a:pt x="573" y="104"/>
                  </a:lnTo>
                  <a:lnTo>
                    <a:pt x="573" y="109"/>
                  </a:lnTo>
                  <a:lnTo>
                    <a:pt x="573" y="112"/>
                  </a:lnTo>
                  <a:lnTo>
                    <a:pt x="572" y="114"/>
                  </a:lnTo>
                  <a:lnTo>
                    <a:pt x="571" y="117"/>
                  </a:lnTo>
                  <a:lnTo>
                    <a:pt x="570" y="119"/>
                  </a:lnTo>
                  <a:lnTo>
                    <a:pt x="566" y="122"/>
                  </a:lnTo>
                  <a:lnTo>
                    <a:pt x="564" y="122"/>
                  </a:lnTo>
                  <a:lnTo>
                    <a:pt x="562" y="123"/>
                  </a:lnTo>
                  <a:lnTo>
                    <a:pt x="559" y="122"/>
                  </a:lnTo>
                  <a:lnTo>
                    <a:pt x="555" y="121"/>
                  </a:lnTo>
                  <a:lnTo>
                    <a:pt x="547" y="116"/>
                  </a:lnTo>
                  <a:lnTo>
                    <a:pt x="537" y="111"/>
                  </a:lnTo>
                  <a:lnTo>
                    <a:pt x="529" y="108"/>
                  </a:lnTo>
                  <a:lnTo>
                    <a:pt x="524" y="106"/>
                  </a:lnTo>
                  <a:lnTo>
                    <a:pt x="519" y="105"/>
                  </a:lnTo>
                  <a:lnTo>
                    <a:pt x="514" y="104"/>
                  </a:lnTo>
                  <a:lnTo>
                    <a:pt x="508" y="104"/>
                  </a:lnTo>
                  <a:lnTo>
                    <a:pt x="501" y="105"/>
                  </a:lnTo>
                  <a:lnTo>
                    <a:pt x="494" y="106"/>
                  </a:lnTo>
                  <a:lnTo>
                    <a:pt x="489" y="108"/>
                  </a:lnTo>
                  <a:lnTo>
                    <a:pt x="484" y="111"/>
                  </a:lnTo>
                  <a:lnTo>
                    <a:pt x="480" y="114"/>
                  </a:lnTo>
                  <a:lnTo>
                    <a:pt x="478" y="116"/>
                  </a:lnTo>
                  <a:lnTo>
                    <a:pt x="477" y="118"/>
                  </a:lnTo>
                  <a:lnTo>
                    <a:pt x="475" y="123"/>
                  </a:lnTo>
                  <a:lnTo>
                    <a:pt x="475" y="126"/>
                  </a:lnTo>
                  <a:lnTo>
                    <a:pt x="474" y="128"/>
                  </a:lnTo>
                  <a:lnTo>
                    <a:pt x="475" y="133"/>
                  </a:lnTo>
                  <a:lnTo>
                    <a:pt x="477" y="137"/>
                  </a:lnTo>
                  <a:lnTo>
                    <a:pt x="478" y="139"/>
                  </a:lnTo>
                  <a:lnTo>
                    <a:pt x="479" y="141"/>
                  </a:lnTo>
                  <a:lnTo>
                    <a:pt x="481" y="142"/>
                  </a:lnTo>
                  <a:lnTo>
                    <a:pt x="483" y="144"/>
                  </a:lnTo>
                  <a:lnTo>
                    <a:pt x="488" y="147"/>
                  </a:lnTo>
                  <a:lnTo>
                    <a:pt x="495" y="149"/>
                  </a:lnTo>
                  <a:lnTo>
                    <a:pt x="504" y="152"/>
                  </a:lnTo>
                  <a:lnTo>
                    <a:pt x="515" y="154"/>
                  </a:lnTo>
                  <a:lnTo>
                    <a:pt x="536" y="160"/>
                  </a:lnTo>
                  <a:lnTo>
                    <a:pt x="545" y="163"/>
                  </a:lnTo>
                  <a:lnTo>
                    <a:pt x="552" y="166"/>
                  </a:lnTo>
                  <a:lnTo>
                    <a:pt x="559" y="169"/>
                  </a:lnTo>
                  <a:lnTo>
                    <a:pt x="564" y="173"/>
                  </a:lnTo>
                  <a:lnTo>
                    <a:pt x="566" y="175"/>
                  </a:lnTo>
                  <a:lnTo>
                    <a:pt x="568" y="177"/>
                  </a:lnTo>
                  <a:lnTo>
                    <a:pt x="572" y="182"/>
                  </a:lnTo>
                  <a:lnTo>
                    <a:pt x="574" y="187"/>
                  </a:lnTo>
                  <a:lnTo>
                    <a:pt x="576" y="193"/>
                  </a:lnTo>
                  <a:lnTo>
                    <a:pt x="577" y="199"/>
                  </a:lnTo>
                  <a:lnTo>
                    <a:pt x="578" y="206"/>
                  </a:lnTo>
                  <a:lnTo>
                    <a:pt x="577" y="212"/>
                  </a:lnTo>
                  <a:lnTo>
                    <a:pt x="576" y="217"/>
                  </a:lnTo>
                  <a:lnTo>
                    <a:pt x="575" y="222"/>
                  </a:lnTo>
                  <a:lnTo>
                    <a:pt x="574" y="225"/>
                  </a:lnTo>
                  <a:lnTo>
                    <a:pt x="573" y="227"/>
                  </a:lnTo>
                  <a:lnTo>
                    <a:pt x="570" y="232"/>
                  </a:lnTo>
                  <a:lnTo>
                    <a:pt x="567" y="236"/>
                  </a:lnTo>
                  <a:lnTo>
                    <a:pt x="563" y="240"/>
                  </a:lnTo>
                  <a:lnTo>
                    <a:pt x="558" y="243"/>
                  </a:lnTo>
                  <a:lnTo>
                    <a:pt x="553" y="247"/>
                  </a:lnTo>
                  <a:lnTo>
                    <a:pt x="548" y="250"/>
                  </a:lnTo>
                  <a:lnTo>
                    <a:pt x="542" y="252"/>
                  </a:lnTo>
                  <a:lnTo>
                    <a:pt x="535" y="254"/>
                  </a:lnTo>
                  <a:lnTo>
                    <a:pt x="529" y="256"/>
                  </a:lnTo>
                  <a:lnTo>
                    <a:pt x="521" y="257"/>
                  </a:lnTo>
                  <a:lnTo>
                    <a:pt x="514" y="257"/>
                  </a:lnTo>
                  <a:lnTo>
                    <a:pt x="506" y="258"/>
                  </a:lnTo>
                  <a:lnTo>
                    <a:pt x="497" y="257"/>
                  </a:lnTo>
                  <a:lnTo>
                    <a:pt x="489" y="257"/>
                  </a:lnTo>
                  <a:lnTo>
                    <a:pt x="480" y="256"/>
                  </a:lnTo>
                  <a:lnTo>
                    <a:pt x="473" y="254"/>
                  </a:lnTo>
                  <a:lnTo>
                    <a:pt x="465" y="252"/>
                  </a:lnTo>
                  <a:lnTo>
                    <a:pt x="459" y="249"/>
                  </a:lnTo>
                  <a:lnTo>
                    <a:pt x="452" y="246"/>
                  </a:lnTo>
                  <a:lnTo>
                    <a:pt x="446" y="243"/>
                  </a:lnTo>
                  <a:close/>
                  <a:moveTo>
                    <a:pt x="743" y="94"/>
                  </a:moveTo>
                  <a:lnTo>
                    <a:pt x="747" y="98"/>
                  </a:lnTo>
                  <a:lnTo>
                    <a:pt x="750" y="103"/>
                  </a:lnTo>
                  <a:lnTo>
                    <a:pt x="753" y="109"/>
                  </a:lnTo>
                  <a:lnTo>
                    <a:pt x="756" y="116"/>
                  </a:lnTo>
                  <a:lnTo>
                    <a:pt x="758" y="123"/>
                  </a:lnTo>
                  <a:lnTo>
                    <a:pt x="759" y="130"/>
                  </a:lnTo>
                  <a:lnTo>
                    <a:pt x="760" y="138"/>
                  </a:lnTo>
                  <a:lnTo>
                    <a:pt x="760" y="147"/>
                  </a:lnTo>
                  <a:lnTo>
                    <a:pt x="760" y="240"/>
                  </a:lnTo>
                  <a:lnTo>
                    <a:pt x="760" y="244"/>
                  </a:lnTo>
                  <a:lnTo>
                    <a:pt x="759" y="247"/>
                  </a:lnTo>
                  <a:lnTo>
                    <a:pt x="757" y="250"/>
                  </a:lnTo>
                  <a:lnTo>
                    <a:pt x="755" y="252"/>
                  </a:lnTo>
                  <a:lnTo>
                    <a:pt x="753" y="254"/>
                  </a:lnTo>
                  <a:lnTo>
                    <a:pt x="750" y="256"/>
                  </a:lnTo>
                  <a:lnTo>
                    <a:pt x="746" y="257"/>
                  </a:lnTo>
                  <a:lnTo>
                    <a:pt x="742" y="257"/>
                  </a:lnTo>
                  <a:lnTo>
                    <a:pt x="739" y="257"/>
                  </a:lnTo>
                  <a:lnTo>
                    <a:pt x="735" y="256"/>
                  </a:lnTo>
                  <a:lnTo>
                    <a:pt x="732" y="254"/>
                  </a:lnTo>
                  <a:lnTo>
                    <a:pt x="730" y="252"/>
                  </a:lnTo>
                  <a:lnTo>
                    <a:pt x="728" y="250"/>
                  </a:lnTo>
                  <a:lnTo>
                    <a:pt x="726" y="247"/>
                  </a:lnTo>
                  <a:lnTo>
                    <a:pt x="726" y="243"/>
                  </a:lnTo>
                  <a:lnTo>
                    <a:pt x="725" y="240"/>
                  </a:lnTo>
                  <a:lnTo>
                    <a:pt x="725" y="226"/>
                  </a:lnTo>
                  <a:lnTo>
                    <a:pt x="721" y="234"/>
                  </a:lnTo>
                  <a:lnTo>
                    <a:pt x="717" y="240"/>
                  </a:lnTo>
                  <a:lnTo>
                    <a:pt x="714" y="243"/>
                  </a:lnTo>
                  <a:lnTo>
                    <a:pt x="711" y="245"/>
                  </a:lnTo>
                  <a:lnTo>
                    <a:pt x="705" y="250"/>
                  </a:lnTo>
                  <a:lnTo>
                    <a:pt x="698" y="253"/>
                  </a:lnTo>
                  <a:lnTo>
                    <a:pt x="690" y="256"/>
                  </a:lnTo>
                  <a:lnTo>
                    <a:pt x="686" y="256"/>
                  </a:lnTo>
                  <a:lnTo>
                    <a:pt x="682" y="257"/>
                  </a:lnTo>
                  <a:lnTo>
                    <a:pt x="674" y="258"/>
                  </a:lnTo>
                  <a:lnTo>
                    <a:pt x="665" y="257"/>
                  </a:lnTo>
                  <a:lnTo>
                    <a:pt x="657" y="256"/>
                  </a:lnTo>
                  <a:lnTo>
                    <a:pt x="653" y="255"/>
                  </a:lnTo>
                  <a:lnTo>
                    <a:pt x="649" y="254"/>
                  </a:lnTo>
                  <a:lnTo>
                    <a:pt x="642" y="251"/>
                  </a:lnTo>
                  <a:lnTo>
                    <a:pt x="635" y="247"/>
                  </a:lnTo>
                  <a:lnTo>
                    <a:pt x="629" y="242"/>
                  </a:lnTo>
                  <a:lnTo>
                    <a:pt x="624" y="237"/>
                  </a:lnTo>
                  <a:lnTo>
                    <a:pt x="620" y="231"/>
                  </a:lnTo>
                  <a:lnTo>
                    <a:pt x="616" y="225"/>
                  </a:lnTo>
                  <a:lnTo>
                    <a:pt x="614" y="218"/>
                  </a:lnTo>
                  <a:lnTo>
                    <a:pt x="613" y="214"/>
                  </a:lnTo>
                  <a:lnTo>
                    <a:pt x="612" y="211"/>
                  </a:lnTo>
                  <a:lnTo>
                    <a:pt x="612" y="203"/>
                  </a:lnTo>
                  <a:lnTo>
                    <a:pt x="612" y="194"/>
                  </a:lnTo>
                  <a:lnTo>
                    <a:pt x="614" y="186"/>
                  </a:lnTo>
                  <a:lnTo>
                    <a:pt x="615" y="184"/>
                  </a:lnTo>
                  <a:lnTo>
                    <a:pt x="615" y="183"/>
                  </a:lnTo>
                  <a:lnTo>
                    <a:pt x="617" y="179"/>
                  </a:lnTo>
                  <a:lnTo>
                    <a:pt x="619" y="176"/>
                  </a:lnTo>
                  <a:lnTo>
                    <a:pt x="622" y="173"/>
                  </a:lnTo>
                  <a:lnTo>
                    <a:pt x="624" y="171"/>
                  </a:lnTo>
                  <a:lnTo>
                    <a:pt x="627" y="168"/>
                  </a:lnTo>
                  <a:lnTo>
                    <a:pt x="635" y="164"/>
                  </a:lnTo>
                  <a:lnTo>
                    <a:pt x="644" y="160"/>
                  </a:lnTo>
                  <a:lnTo>
                    <a:pt x="654" y="158"/>
                  </a:lnTo>
                  <a:lnTo>
                    <a:pt x="667" y="156"/>
                  </a:lnTo>
                  <a:lnTo>
                    <a:pt x="681" y="154"/>
                  </a:lnTo>
                  <a:lnTo>
                    <a:pt x="689" y="154"/>
                  </a:lnTo>
                  <a:lnTo>
                    <a:pt x="698" y="153"/>
                  </a:lnTo>
                  <a:lnTo>
                    <a:pt x="717" y="153"/>
                  </a:lnTo>
                  <a:lnTo>
                    <a:pt x="725" y="153"/>
                  </a:lnTo>
                  <a:lnTo>
                    <a:pt x="725" y="143"/>
                  </a:lnTo>
                  <a:lnTo>
                    <a:pt x="724" y="133"/>
                  </a:lnTo>
                  <a:lnTo>
                    <a:pt x="724" y="129"/>
                  </a:lnTo>
                  <a:lnTo>
                    <a:pt x="723" y="125"/>
                  </a:lnTo>
                  <a:lnTo>
                    <a:pt x="720" y="119"/>
                  </a:lnTo>
                  <a:lnTo>
                    <a:pt x="717" y="114"/>
                  </a:lnTo>
                  <a:lnTo>
                    <a:pt x="714" y="111"/>
                  </a:lnTo>
                  <a:lnTo>
                    <a:pt x="712" y="110"/>
                  </a:lnTo>
                  <a:lnTo>
                    <a:pt x="706" y="107"/>
                  </a:lnTo>
                  <a:lnTo>
                    <a:pt x="699" y="105"/>
                  </a:lnTo>
                  <a:lnTo>
                    <a:pt x="690" y="105"/>
                  </a:lnTo>
                  <a:lnTo>
                    <a:pt x="678" y="105"/>
                  </a:lnTo>
                  <a:lnTo>
                    <a:pt x="672" y="106"/>
                  </a:lnTo>
                  <a:lnTo>
                    <a:pt x="666" y="108"/>
                  </a:lnTo>
                  <a:lnTo>
                    <a:pt x="655" y="112"/>
                  </a:lnTo>
                  <a:lnTo>
                    <a:pt x="649" y="114"/>
                  </a:lnTo>
                  <a:lnTo>
                    <a:pt x="642" y="117"/>
                  </a:lnTo>
                  <a:lnTo>
                    <a:pt x="638" y="120"/>
                  </a:lnTo>
                  <a:lnTo>
                    <a:pt x="634" y="121"/>
                  </a:lnTo>
                  <a:lnTo>
                    <a:pt x="631" y="122"/>
                  </a:lnTo>
                  <a:lnTo>
                    <a:pt x="628" y="123"/>
                  </a:lnTo>
                  <a:lnTo>
                    <a:pt x="626" y="122"/>
                  </a:lnTo>
                  <a:lnTo>
                    <a:pt x="624" y="122"/>
                  </a:lnTo>
                  <a:lnTo>
                    <a:pt x="622" y="120"/>
                  </a:lnTo>
                  <a:lnTo>
                    <a:pt x="620" y="119"/>
                  </a:lnTo>
                  <a:lnTo>
                    <a:pt x="618" y="117"/>
                  </a:lnTo>
                  <a:lnTo>
                    <a:pt x="617" y="114"/>
                  </a:lnTo>
                  <a:lnTo>
                    <a:pt x="617" y="111"/>
                  </a:lnTo>
                  <a:lnTo>
                    <a:pt x="616" y="109"/>
                  </a:lnTo>
                  <a:lnTo>
                    <a:pt x="617" y="106"/>
                  </a:lnTo>
                  <a:lnTo>
                    <a:pt x="617" y="104"/>
                  </a:lnTo>
                  <a:lnTo>
                    <a:pt x="619" y="99"/>
                  </a:lnTo>
                  <a:lnTo>
                    <a:pt x="621" y="97"/>
                  </a:lnTo>
                  <a:lnTo>
                    <a:pt x="623" y="95"/>
                  </a:lnTo>
                  <a:lnTo>
                    <a:pt x="629" y="91"/>
                  </a:lnTo>
                  <a:lnTo>
                    <a:pt x="643" y="85"/>
                  </a:lnTo>
                  <a:lnTo>
                    <a:pt x="650" y="82"/>
                  </a:lnTo>
                  <a:lnTo>
                    <a:pt x="659" y="80"/>
                  </a:lnTo>
                  <a:lnTo>
                    <a:pt x="667" y="78"/>
                  </a:lnTo>
                  <a:lnTo>
                    <a:pt x="675" y="77"/>
                  </a:lnTo>
                  <a:lnTo>
                    <a:pt x="683" y="76"/>
                  </a:lnTo>
                  <a:lnTo>
                    <a:pt x="691" y="76"/>
                  </a:lnTo>
                  <a:lnTo>
                    <a:pt x="700" y="76"/>
                  </a:lnTo>
                  <a:lnTo>
                    <a:pt x="707" y="77"/>
                  </a:lnTo>
                  <a:lnTo>
                    <a:pt x="715" y="78"/>
                  </a:lnTo>
                  <a:lnTo>
                    <a:pt x="722" y="80"/>
                  </a:lnTo>
                  <a:lnTo>
                    <a:pt x="728" y="83"/>
                  </a:lnTo>
                  <a:lnTo>
                    <a:pt x="733" y="86"/>
                  </a:lnTo>
                  <a:lnTo>
                    <a:pt x="738" y="89"/>
                  </a:lnTo>
                  <a:lnTo>
                    <a:pt x="743" y="94"/>
                  </a:lnTo>
                  <a:close/>
                  <a:moveTo>
                    <a:pt x="712" y="217"/>
                  </a:moveTo>
                  <a:lnTo>
                    <a:pt x="715" y="214"/>
                  </a:lnTo>
                  <a:lnTo>
                    <a:pt x="718" y="210"/>
                  </a:lnTo>
                  <a:lnTo>
                    <a:pt x="722" y="202"/>
                  </a:lnTo>
                  <a:lnTo>
                    <a:pt x="724" y="193"/>
                  </a:lnTo>
                  <a:lnTo>
                    <a:pt x="725" y="188"/>
                  </a:lnTo>
                  <a:lnTo>
                    <a:pt x="725" y="183"/>
                  </a:lnTo>
                  <a:lnTo>
                    <a:pt x="725" y="173"/>
                  </a:lnTo>
                  <a:lnTo>
                    <a:pt x="718" y="173"/>
                  </a:lnTo>
                  <a:lnTo>
                    <a:pt x="705" y="174"/>
                  </a:lnTo>
                  <a:lnTo>
                    <a:pt x="694" y="174"/>
                  </a:lnTo>
                  <a:lnTo>
                    <a:pt x="684" y="175"/>
                  </a:lnTo>
                  <a:lnTo>
                    <a:pt x="675" y="176"/>
                  </a:lnTo>
                  <a:lnTo>
                    <a:pt x="668" y="177"/>
                  </a:lnTo>
                  <a:lnTo>
                    <a:pt x="663" y="179"/>
                  </a:lnTo>
                  <a:lnTo>
                    <a:pt x="658" y="182"/>
                  </a:lnTo>
                  <a:lnTo>
                    <a:pt x="654" y="184"/>
                  </a:lnTo>
                  <a:lnTo>
                    <a:pt x="651" y="188"/>
                  </a:lnTo>
                  <a:lnTo>
                    <a:pt x="649" y="192"/>
                  </a:lnTo>
                  <a:lnTo>
                    <a:pt x="648" y="196"/>
                  </a:lnTo>
                  <a:lnTo>
                    <a:pt x="647" y="201"/>
                  </a:lnTo>
                  <a:lnTo>
                    <a:pt x="648" y="208"/>
                  </a:lnTo>
                  <a:lnTo>
                    <a:pt x="650" y="213"/>
                  </a:lnTo>
                  <a:lnTo>
                    <a:pt x="651" y="216"/>
                  </a:lnTo>
                  <a:lnTo>
                    <a:pt x="653" y="218"/>
                  </a:lnTo>
                  <a:lnTo>
                    <a:pt x="657" y="223"/>
                  </a:lnTo>
                  <a:lnTo>
                    <a:pt x="662" y="226"/>
                  </a:lnTo>
                  <a:lnTo>
                    <a:pt x="664" y="228"/>
                  </a:lnTo>
                  <a:lnTo>
                    <a:pt x="667" y="229"/>
                  </a:lnTo>
                  <a:lnTo>
                    <a:pt x="673" y="230"/>
                  </a:lnTo>
                  <a:lnTo>
                    <a:pt x="680" y="231"/>
                  </a:lnTo>
                  <a:lnTo>
                    <a:pt x="689" y="230"/>
                  </a:lnTo>
                  <a:lnTo>
                    <a:pt x="694" y="229"/>
                  </a:lnTo>
                  <a:lnTo>
                    <a:pt x="698" y="227"/>
                  </a:lnTo>
                  <a:lnTo>
                    <a:pt x="702" y="226"/>
                  </a:lnTo>
                  <a:lnTo>
                    <a:pt x="706" y="223"/>
                  </a:lnTo>
                  <a:lnTo>
                    <a:pt x="709" y="220"/>
                  </a:lnTo>
                  <a:lnTo>
                    <a:pt x="712" y="217"/>
                  </a:lnTo>
                  <a:close/>
                  <a:moveTo>
                    <a:pt x="955" y="215"/>
                  </a:moveTo>
                  <a:lnTo>
                    <a:pt x="956" y="217"/>
                  </a:lnTo>
                  <a:lnTo>
                    <a:pt x="957" y="219"/>
                  </a:lnTo>
                  <a:lnTo>
                    <a:pt x="958" y="222"/>
                  </a:lnTo>
                  <a:lnTo>
                    <a:pt x="958" y="225"/>
                  </a:lnTo>
                  <a:lnTo>
                    <a:pt x="958" y="228"/>
                  </a:lnTo>
                  <a:lnTo>
                    <a:pt x="957" y="230"/>
                  </a:lnTo>
                  <a:lnTo>
                    <a:pt x="956" y="232"/>
                  </a:lnTo>
                  <a:lnTo>
                    <a:pt x="955" y="235"/>
                  </a:lnTo>
                  <a:lnTo>
                    <a:pt x="953" y="237"/>
                  </a:lnTo>
                  <a:lnTo>
                    <a:pt x="951" y="239"/>
                  </a:lnTo>
                  <a:lnTo>
                    <a:pt x="945" y="243"/>
                  </a:lnTo>
                  <a:lnTo>
                    <a:pt x="938" y="246"/>
                  </a:lnTo>
                  <a:lnTo>
                    <a:pt x="932" y="249"/>
                  </a:lnTo>
                  <a:lnTo>
                    <a:pt x="925" y="252"/>
                  </a:lnTo>
                  <a:lnTo>
                    <a:pt x="917" y="254"/>
                  </a:lnTo>
                  <a:lnTo>
                    <a:pt x="903" y="257"/>
                  </a:lnTo>
                  <a:lnTo>
                    <a:pt x="896" y="257"/>
                  </a:lnTo>
                  <a:lnTo>
                    <a:pt x="889" y="258"/>
                  </a:lnTo>
                  <a:lnTo>
                    <a:pt x="879" y="257"/>
                  </a:lnTo>
                  <a:lnTo>
                    <a:pt x="869" y="256"/>
                  </a:lnTo>
                  <a:lnTo>
                    <a:pt x="860" y="254"/>
                  </a:lnTo>
                  <a:lnTo>
                    <a:pt x="852" y="252"/>
                  </a:lnTo>
                  <a:lnTo>
                    <a:pt x="844" y="248"/>
                  </a:lnTo>
                  <a:lnTo>
                    <a:pt x="837" y="244"/>
                  </a:lnTo>
                  <a:lnTo>
                    <a:pt x="830" y="239"/>
                  </a:lnTo>
                  <a:lnTo>
                    <a:pt x="823" y="233"/>
                  </a:lnTo>
                  <a:lnTo>
                    <a:pt x="818" y="227"/>
                  </a:lnTo>
                  <a:lnTo>
                    <a:pt x="813" y="220"/>
                  </a:lnTo>
                  <a:lnTo>
                    <a:pt x="809" y="213"/>
                  </a:lnTo>
                  <a:lnTo>
                    <a:pt x="805" y="205"/>
                  </a:lnTo>
                  <a:lnTo>
                    <a:pt x="803" y="196"/>
                  </a:lnTo>
                  <a:lnTo>
                    <a:pt x="801" y="187"/>
                  </a:lnTo>
                  <a:lnTo>
                    <a:pt x="800" y="178"/>
                  </a:lnTo>
                  <a:lnTo>
                    <a:pt x="799" y="167"/>
                  </a:lnTo>
                  <a:lnTo>
                    <a:pt x="800" y="161"/>
                  </a:lnTo>
                  <a:lnTo>
                    <a:pt x="800" y="154"/>
                  </a:lnTo>
                  <a:lnTo>
                    <a:pt x="801" y="148"/>
                  </a:lnTo>
                  <a:lnTo>
                    <a:pt x="802" y="142"/>
                  </a:lnTo>
                  <a:lnTo>
                    <a:pt x="805" y="130"/>
                  </a:lnTo>
                  <a:lnTo>
                    <a:pt x="807" y="125"/>
                  </a:lnTo>
                  <a:lnTo>
                    <a:pt x="810" y="120"/>
                  </a:lnTo>
                  <a:lnTo>
                    <a:pt x="816" y="110"/>
                  </a:lnTo>
                  <a:lnTo>
                    <a:pt x="819" y="105"/>
                  </a:lnTo>
                  <a:lnTo>
                    <a:pt x="823" y="101"/>
                  </a:lnTo>
                  <a:lnTo>
                    <a:pt x="827" y="97"/>
                  </a:lnTo>
                  <a:lnTo>
                    <a:pt x="831" y="94"/>
                  </a:lnTo>
                  <a:lnTo>
                    <a:pt x="835" y="90"/>
                  </a:lnTo>
                  <a:lnTo>
                    <a:pt x="840" y="87"/>
                  </a:lnTo>
                  <a:lnTo>
                    <a:pt x="845" y="85"/>
                  </a:lnTo>
                  <a:lnTo>
                    <a:pt x="850" y="82"/>
                  </a:lnTo>
                  <a:lnTo>
                    <a:pt x="855" y="80"/>
                  </a:lnTo>
                  <a:lnTo>
                    <a:pt x="860" y="79"/>
                  </a:lnTo>
                  <a:lnTo>
                    <a:pt x="866" y="78"/>
                  </a:lnTo>
                  <a:lnTo>
                    <a:pt x="871" y="77"/>
                  </a:lnTo>
                  <a:lnTo>
                    <a:pt x="883" y="76"/>
                  </a:lnTo>
                  <a:lnTo>
                    <a:pt x="892" y="76"/>
                  </a:lnTo>
                  <a:lnTo>
                    <a:pt x="900" y="77"/>
                  </a:lnTo>
                  <a:lnTo>
                    <a:pt x="908" y="79"/>
                  </a:lnTo>
                  <a:lnTo>
                    <a:pt x="915" y="82"/>
                  </a:lnTo>
                  <a:lnTo>
                    <a:pt x="921" y="85"/>
                  </a:lnTo>
                  <a:lnTo>
                    <a:pt x="928" y="89"/>
                  </a:lnTo>
                  <a:lnTo>
                    <a:pt x="933" y="93"/>
                  </a:lnTo>
                  <a:lnTo>
                    <a:pt x="939" y="99"/>
                  </a:lnTo>
                  <a:lnTo>
                    <a:pt x="944" y="104"/>
                  </a:lnTo>
                  <a:lnTo>
                    <a:pt x="948" y="111"/>
                  </a:lnTo>
                  <a:lnTo>
                    <a:pt x="951" y="118"/>
                  </a:lnTo>
                  <a:lnTo>
                    <a:pt x="954" y="125"/>
                  </a:lnTo>
                  <a:lnTo>
                    <a:pt x="956" y="133"/>
                  </a:lnTo>
                  <a:lnTo>
                    <a:pt x="958" y="141"/>
                  </a:lnTo>
                  <a:lnTo>
                    <a:pt x="959" y="150"/>
                  </a:lnTo>
                  <a:lnTo>
                    <a:pt x="959" y="159"/>
                  </a:lnTo>
                  <a:lnTo>
                    <a:pt x="959" y="163"/>
                  </a:lnTo>
                  <a:lnTo>
                    <a:pt x="958" y="166"/>
                  </a:lnTo>
                  <a:lnTo>
                    <a:pt x="957" y="168"/>
                  </a:lnTo>
                  <a:lnTo>
                    <a:pt x="957" y="169"/>
                  </a:lnTo>
                  <a:lnTo>
                    <a:pt x="956" y="170"/>
                  </a:lnTo>
                  <a:lnTo>
                    <a:pt x="954" y="172"/>
                  </a:lnTo>
                  <a:lnTo>
                    <a:pt x="952" y="173"/>
                  </a:lnTo>
                  <a:lnTo>
                    <a:pt x="949" y="174"/>
                  </a:lnTo>
                  <a:lnTo>
                    <a:pt x="946" y="174"/>
                  </a:lnTo>
                  <a:lnTo>
                    <a:pt x="836" y="174"/>
                  </a:lnTo>
                  <a:lnTo>
                    <a:pt x="836" y="181"/>
                  </a:lnTo>
                  <a:lnTo>
                    <a:pt x="837" y="187"/>
                  </a:lnTo>
                  <a:lnTo>
                    <a:pt x="839" y="193"/>
                  </a:lnTo>
                  <a:lnTo>
                    <a:pt x="840" y="198"/>
                  </a:lnTo>
                  <a:lnTo>
                    <a:pt x="842" y="203"/>
                  </a:lnTo>
                  <a:lnTo>
                    <a:pt x="845" y="208"/>
                  </a:lnTo>
                  <a:lnTo>
                    <a:pt x="848" y="212"/>
                  </a:lnTo>
                  <a:lnTo>
                    <a:pt x="851" y="215"/>
                  </a:lnTo>
                  <a:lnTo>
                    <a:pt x="854" y="219"/>
                  </a:lnTo>
                  <a:lnTo>
                    <a:pt x="858" y="222"/>
                  </a:lnTo>
                  <a:lnTo>
                    <a:pt x="862" y="224"/>
                  </a:lnTo>
                  <a:lnTo>
                    <a:pt x="867" y="226"/>
                  </a:lnTo>
                  <a:lnTo>
                    <a:pt x="872" y="227"/>
                  </a:lnTo>
                  <a:lnTo>
                    <a:pt x="877" y="228"/>
                  </a:lnTo>
                  <a:lnTo>
                    <a:pt x="883" y="229"/>
                  </a:lnTo>
                  <a:lnTo>
                    <a:pt x="889" y="229"/>
                  </a:lnTo>
                  <a:lnTo>
                    <a:pt x="895" y="229"/>
                  </a:lnTo>
                  <a:lnTo>
                    <a:pt x="901" y="228"/>
                  </a:lnTo>
                  <a:lnTo>
                    <a:pt x="907" y="227"/>
                  </a:lnTo>
                  <a:lnTo>
                    <a:pt x="912" y="226"/>
                  </a:lnTo>
                  <a:lnTo>
                    <a:pt x="922" y="222"/>
                  </a:lnTo>
                  <a:lnTo>
                    <a:pt x="932" y="216"/>
                  </a:lnTo>
                  <a:lnTo>
                    <a:pt x="938" y="213"/>
                  </a:lnTo>
                  <a:lnTo>
                    <a:pt x="943" y="212"/>
                  </a:lnTo>
                  <a:lnTo>
                    <a:pt x="945" y="211"/>
                  </a:lnTo>
                  <a:lnTo>
                    <a:pt x="946" y="211"/>
                  </a:lnTo>
                  <a:lnTo>
                    <a:pt x="949" y="211"/>
                  </a:lnTo>
                  <a:lnTo>
                    <a:pt x="951" y="212"/>
                  </a:lnTo>
                  <a:lnTo>
                    <a:pt x="955" y="215"/>
                  </a:lnTo>
                  <a:close/>
                  <a:moveTo>
                    <a:pt x="851" y="116"/>
                  </a:moveTo>
                  <a:lnTo>
                    <a:pt x="845" y="123"/>
                  </a:lnTo>
                  <a:lnTo>
                    <a:pt x="843" y="127"/>
                  </a:lnTo>
                  <a:lnTo>
                    <a:pt x="841" y="132"/>
                  </a:lnTo>
                  <a:lnTo>
                    <a:pt x="837" y="142"/>
                  </a:lnTo>
                  <a:lnTo>
                    <a:pt x="836" y="153"/>
                  </a:lnTo>
                  <a:lnTo>
                    <a:pt x="928" y="153"/>
                  </a:lnTo>
                  <a:lnTo>
                    <a:pt x="928" y="147"/>
                  </a:lnTo>
                  <a:lnTo>
                    <a:pt x="927" y="142"/>
                  </a:lnTo>
                  <a:lnTo>
                    <a:pt x="926" y="136"/>
                  </a:lnTo>
                  <a:lnTo>
                    <a:pt x="924" y="131"/>
                  </a:lnTo>
                  <a:lnTo>
                    <a:pt x="923" y="127"/>
                  </a:lnTo>
                  <a:lnTo>
                    <a:pt x="921" y="123"/>
                  </a:lnTo>
                  <a:lnTo>
                    <a:pt x="918" y="119"/>
                  </a:lnTo>
                  <a:lnTo>
                    <a:pt x="916" y="116"/>
                  </a:lnTo>
                  <a:lnTo>
                    <a:pt x="913" y="112"/>
                  </a:lnTo>
                  <a:lnTo>
                    <a:pt x="909" y="110"/>
                  </a:lnTo>
                  <a:lnTo>
                    <a:pt x="906" y="108"/>
                  </a:lnTo>
                  <a:lnTo>
                    <a:pt x="902" y="106"/>
                  </a:lnTo>
                  <a:lnTo>
                    <a:pt x="898" y="104"/>
                  </a:lnTo>
                  <a:lnTo>
                    <a:pt x="894" y="103"/>
                  </a:lnTo>
                  <a:lnTo>
                    <a:pt x="889" y="103"/>
                  </a:lnTo>
                  <a:lnTo>
                    <a:pt x="884" y="102"/>
                  </a:lnTo>
                  <a:lnTo>
                    <a:pt x="874" y="103"/>
                  </a:lnTo>
                  <a:lnTo>
                    <a:pt x="870" y="104"/>
                  </a:lnTo>
                  <a:lnTo>
                    <a:pt x="865" y="106"/>
                  </a:lnTo>
                  <a:lnTo>
                    <a:pt x="861" y="108"/>
                  </a:lnTo>
                  <a:lnTo>
                    <a:pt x="857" y="110"/>
                  </a:lnTo>
                  <a:lnTo>
                    <a:pt x="854" y="113"/>
                  </a:lnTo>
                  <a:lnTo>
                    <a:pt x="851" y="116"/>
                  </a:lnTo>
                  <a:close/>
                  <a:moveTo>
                    <a:pt x="1156" y="147"/>
                  </a:moveTo>
                  <a:lnTo>
                    <a:pt x="1156" y="240"/>
                  </a:lnTo>
                  <a:lnTo>
                    <a:pt x="1156" y="244"/>
                  </a:lnTo>
                  <a:lnTo>
                    <a:pt x="1155" y="247"/>
                  </a:lnTo>
                  <a:lnTo>
                    <a:pt x="1153" y="250"/>
                  </a:lnTo>
                  <a:lnTo>
                    <a:pt x="1151" y="252"/>
                  </a:lnTo>
                  <a:lnTo>
                    <a:pt x="1148" y="254"/>
                  </a:lnTo>
                  <a:lnTo>
                    <a:pt x="1145" y="256"/>
                  </a:lnTo>
                  <a:lnTo>
                    <a:pt x="1142" y="257"/>
                  </a:lnTo>
                  <a:lnTo>
                    <a:pt x="1138" y="257"/>
                  </a:lnTo>
                  <a:lnTo>
                    <a:pt x="1134" y="257"/>
                  </a:lnTo>
                  <a:lnTo>
                    <a:pt x="1130" y="256"/>
                  </a:lnTo>
                  <a:lnTo>
                    <a:pt x="1127" y="254"/>
                  </a:lnTo>
                  <a:lnTo>
                    <a:pt x="1125" y="252"/>
                  </a:lnTo>
                  <a:lnTo>
                    <a:pt x="1122" y="250"/>
                  </a:lnTo>
                  <a:lnTo>
                    <a:pt x="1121" y="247"/>
                  </a:lnTo>
                  <a:lnTo>
                    <a:pt x="1120" y="243"/>
                  </a:lnTo>
                  <a:lnTo>
                    <a:pt x="1120" y="240"/>
                  </a:lnTo>
                  <a:lnTo>
                    <a:pt x="1120" y="148"/>
                  </a:lnTo>
                  <a:lnTo>
                    <a:pt x="1119" y="138"/>
                  </a:lnTo>
                  <a:lnTo>
                    <a:pt x="1118" y="133"/>
                  </a:lnTo>
                  <a:lnTo>
                    <a:pt x="1118" y="129"/>
                  </a:lnTo>
                  <a:lnTo>
                    <a:pt x="1115" y="122"/>
                  </a:lnTo>
                  <a:lnTo>
                    <a:pt x="1113" y="119"/>
                  </a:lnTo>
                  <a:lnTo>
                    <a:pt x="1111" y="116"/>
                  </a:lnTo>
                  <a:lnTo>
                    <a:pt x="1109" y="113"/>
                  </a:lnTo>
                  <a:lnTo>
                    <a:pt x="1106" y="111"/>
                  </a:lnTo>
                  <a:lnTo>
                    <a:pt x="1103" y="109"/>
                  </a:lnTo>
                  <a:lnTo>
                    <a:pt x="1100" y="108"/>
                  </a:lnTo>
                  <a:lnTo>
                    <a:pt x="1092" y="106"/>
                  </a:lnTo>
                  <a:lnTo>
                    <a:pt x="1088" y="106"/>
                  </a:lnTo>
                  <a:lnTo>
                    <a:pt x="1084" y="105"/>
                  </a:lnTo>
                  <a:lnTo>
                    <a:pt x="1078" y="106"/>
                  </a:lnTo>
                  <a:lnTo>
                    <a:pt x="1073" y="106"/>
                  </a:lnTo>
                  <a:lnTo>
                    <a:pt x="1068" y="107"/>
                  </a:lnTo>
                  <a:lnTo>
                    <a:pt x="1064" y="109"/>
                  </a:lnTo>
                  <a:lnTo>
                    <a:pt x="1060" y="111"/>
                  </a:lnTo>
                  <a:lnTo>
                    <a:pt x="1056" y="113"/>
                  </a:lnTo>
                  <a:lnTo>
                    <a:pt x="1052" y="116"/>
                  </a:lnTo>
                  <a:lnTo>
                    <a:pt x="1048" y="119"/>
                  </a:lnTo>
                  <a:lnTo>
                    <a:pt x="1045" y="123"/>
                  </a:lnTo>
                  <a:lnTo>
                    <a:pt x="1043" y="126"/>
                  </a:lnTo>
                  <a:lnTo>
                    <a:pt x="1040" y="130"/>
                  </a:lnTo>
                  <a:lnTo>
                    <a:pt x="1038" y="135"/>
                  </a:lnTo>
                  <a:lnTo>
                    <a:pt x="1037" y="140"/>
                  </a:lnTo>
                  <a:lnTo>
                    <a:pt x="1036" y="145"/>
                  </a:lnTo>
                  <a:lnTo>
                    <a:pt x="1035" y="150"/>
                  </a:lnTo>
                  <a:lnTo>
                    <a:pt x="1035" y="156"/>
                  </a:lnTo>
                  <a:lnTo>
                    <a:pt x="1035" y="240"/>
                  </a:lnTo>
                  <a:lnTo>
                    <a:pt x="1035" y="243"/>
                  </a:lnTo>
                  <a:lnTo>
                    <a:pt x="1034" y="247"/>
                  </a:lnTo>
                  <a:lnTo>
                    <a:pt x="1032" y="250"/>
                  </a:lnTo>
                  <a:lnTo>
                    <a:pt x="1030" y="252"/>
                  </a:lnTo>
                  <a:lnTo>
                    <a:pt x="1028" y="254"/>
                  </a:lnTo>
                  <a:lnTo>
                    <a:pt x="1025" y="256"/>
                  </a:lnTo>
                  <a:lnTo>
                    <a:pt x="1021" y="257"/>
                  </a:lnTo>
                  <a:lnTo>
                    <a:pt x="1017" y="257"/>
                  </a:lnTo>
                  <a:lnTo>
                    <a:pt x="1013" y="257"/>
                  </a:lnTo>
                  <a:lnTo>
                    <a:pt x="1010" y="256"/>
                  </a:lnTo>
                  <a:lnTo>
                    <a:pt x="1008" y="255"/>
                  </a:lnTo>
                  <a:lnTo>
                    <a:pt x="1007" y="254"/>
                  </a:lnTo>
                  <a:lnTo>
                    <a:pt x="1004" y="252"/>
                  </a:lnTo>
                  <a:lnTo>
                    <a:pt x="1002" y="250"/>
                  </a:lnTo>
                  <a:lnTo>
                    <a:pt x="1000" y="247"/>
                  </a:lnTo>
                  <a:lnTo>
                    <a:pt x="999" y="243"/>
                  </a:lnTo>
                  <a:lnTo>
                    <a:pt x="999" y="240"/>
                  </a:lnTo>
                  <a:lnTo>
                    <a:pt x="999" y="94"/>
                  </a:lnTo>
                  <a:lnTo>
                    <a:pt x="999" y="90"/>
                  </a:lnTo>
                  <a:lnTo>
                    <a:pt x="1000" y="87"/>
                  </a:lnTo>
                  <a:lnTo>
                    <a:pt x="1002" y="84"/>
                  </a:lnTo>
                  <a:lnTo>
                    <a:pt x="1004" y="82"/>
                  </a:lnTo>
                  <a:lnTo>
                    <a:pt x="1007" y="79"/>
                  </a:lnTo>
                  <a:lnTo>
                    <a:pt x="1010" y="78"/>
                  </a:lnTo>
                  <a:lnTo>
                    <a:pt x="1013" y="77"/>
                  </a:lnTo>
                  <a:lnTo>
                    <a:pt x="1017" y="77"/>
                  </a:lnTo>
                  <a:lnTo>
                    <a:pt x="1021" y="77"/>
                  </a:lnTo>
                  <a:lnTo>
                    <a:pt x="1024" y="78"/>
                  </a:lnTo>
                  <a:lnTo>
                    <a:pt x="1027" y="79"/>
                  </a:lnTo>
                  <a:lnTo>
                    <a:pt x="1030" y="81"/>
                  </a:lnTo>
                  <a:lnTo>
                    <a:pt x="1032" y="84"/>
                  </a:lnTo>
                  <a:lnTo>
                    <a:pt x="1033" y="87"/>
                  </a:lnTo>
                  <a:lnTo>
                    <a:pt x="1034" y="88"/>
                  </a:lnTo>
                  <a:lnTo>
                    <a:pt x="1034" y="90"/>
                  </a:lnTo>
                  <a:lnTo>
                    <a:pt x="1034" y="94"/>
                  </a:lnTo>
                  <a:lnTo>
                    <a:pt x="1034" y="108"/>
                  </a:lnTo>
                  <a:lnTo>
                    <a:pt x="1039" y="101"/>
                  </a:lnTo>
                  <a:lnTo>
                    <a:pt x="1045" y="94"/>
                  </a:lnTo>
                  <a:lnTo>
                    <a:pt x="1051" y="89"/>
                  </a:lnTo>
                  <a:lnTo>
                    <a:pt x="1055" y="86"/>
                  </a:lnTo>
                  <a:lnTo>
                    <a:pt x="1058" y="84"/>
                  </a:lnTo>
                  <a:lnTo>
                    <a:pt x="1066" y="81"/>
                  </a:lnTo>
                  <a:lnTo>
                    <a:pt x="1071" y="79"/>
                  </a:lnTo>
                  <a:lnTo>
                    <a:pt x="1075" y="78"/>
                  </a:lnTo>
                  <a:lnTo>
                    <a:pt x="1084" y="76"/>
                  </a:lnTo>
                  <a:lnTo>
                    <a:pt x="1093" y="76"/>
                  </a:lnTo>
                  <a:lnTo>
                    <a:pt x="1101" y="76"/>
                  </a:lnTo>
                  <a:lnTo>
                    <a:pt x="1108" y="77"/>
                  </a:lnTo>
                  <a:lnTo>
                    <a:pt x="1111" y="78"/>
                  </a:lnTo>
                  <a:lnTo>
                    <a:pt x="1115" y="78"/>
                  </a:lnTo>
                  <a:lnTo>
                    <a:pt x="1121" y="80"/>
                  </a:lnTo>
                  <a:lnTo>
                    <a:pt x="1126" y="83"/>
                  </a:lnTo>
                  <a:lnTo>
                    <a:pt x="1131" y="86"/>
                  </a:lnTo>
                  <a:lnTo>
                    <a:pt x="1136" y="89"/>
                  </a:lnTo>
                  <a:lnTo>
                    <a:pt x="1140" y="94"/>
                  </a:lnTo>
                  <a:lnTo>
                    <a:pt x="1144" y="98"/>
                  </a:lnTo>
                  <a:lnTo>
                    <a:pt x="1147" y="104"/>
                  </a:lnTo>
                  <a:lnTo>
                    <a:pt x="1150" y="109"/>
                  </a:lnTo>
                  <a:lnTo>
                    <a:pt x="1152" y="116"/>
                  </a:lnTo>
                  <a:lnTo>
                    <a:pt x="1154" y="123"/>
                  </a:lnTo>
                  <a:lnTo>
                    <a:pt x="1155" y="130"/>
                  </a:lnTo>
                  <a:lnTo>
                    <a:pt x="1156" y="138"/>
                  </a:lnTo>
                  <a:lnTo>
                    <a:pt x="1156" y="147"/>
                  </a:lnTo>
                  <a:close/>
                  <a:moveTo>
                    <a:pt x="1350" y="215"/>
                  </a:moveTo>
                  <a:lnTo>
                    <a:pt x="1352" y="217"/>
                  </a:lnTo>
                  <a:lnTo>
                    <a:pt x="1353" y="219"/>
                  </a:lnTo>
                  <a:lnTo>
                    <a:pt x="1353" y="222"/>
                  </a:lnTo>
                  <a:lnTo>
                    <a:pt x="1354" y="225"/>
                  </a:lnTo>
                  <a:lnTo>
                    <a:pt x="1353" y="228"/>
                  </a:lnTo>
                  <a:lnTo>
                    <a:pt x="1353" y="230"/>
                  </a:lnTo>
                  <a:lnTo>
                    <a:pt x="1352" y="232"/>
                  </a:lnTo>
                  <a:lnTo>
                    <a:pt x="1350" y="235"/>
                  </a:lnTo>
                  <a:lnTo>
                    <a:pt x="1349" y="237"/>
                  </a:lnTo>
                  <a:lnTo>
                    <a:pt x="1346" y="239"/>
                  </a:lnTo>
                  <a:lnTo>
                    <a:pt x="1341" y="243"/>
                  </a:lnTo>
                  <a:lnTo>
                    <a:pt x="1334" y="246"/>
                  </a:lnTo>
                  <a:lnTo>
                    <a:pt x="1328" y="249"/>
                  </a:lnTo>
                  <a:lnTo>
                    <a:pt x="1321" y="252"/>
                  </a:lnTo>
                  <a:lnTo>
                    <a:pt x="1313" y="254"/>
                  </a:lnTo>
                  <a:lnTo>
                    <a:pt x="1299" y="257"/>
                  </a:lnTo>
                  <a:lnTo>
                    <a:pt x="1292" y="257"/>
                  </a:lnTo>
                  <a:lnTo>
                    <a:pt x="1285" y="258"/>
                  </a:lnTo>
                  <a:lnTo>
                    <a:pt x="1275" y="257"/>
                  </a:lnTo>
                  <a:lnTo>
                    <a:pt x="1265" y="256"/>
                  </a:lnTo>
                  <a:lnTo>
                    <a:pt x="1256" y="254"/>
                  </a:lnTo>
                  <a:lnTo>
                    <a:pt x="1248" y="252"/>
                  </a:lnTo>
                  <a:lnTo>
                    <a:pt x="1240" y="248"/>
                  </a:lnTo>
                  <a:lnTo>
                    <a:pt x="1232" y="244"/>
                  </a:lnTo>
                  <a:lnTo>
                    <a:pt x="1226" y="239"/>
                  </a:lnTo>
                  <a:lnTo>
                    <a:pt x="1219" y="233"/>
                  </a:lnTo>
                  <a:lnTo>
                    <a:pt x="1214" y="227"/>
                  </a:lnTo>
                  <a:lnTo>
                    <a:pt x="1209" y="220"/>
                  </a:lnTo>
                  <a:lnTo>
                    <a:pt x="1205" y="213"/>
                  </a:lnTo>
                  <a:lnTo>
                    <a:pt x="1201" y="205"/>
                  </a:lnTo>
                  <a:lnTo>
                    <a:pt x="1199" y="196"/>
                  </a:lnTo>
                  <a:lnTo>
                    <a:pt x="1197" y="187"/>
                  </a:lnTo>
                  <a:lnTo>
                    <a:pt x="1196" y="178"/>
                  </a:lnTo>
                  <a:lnTo>
                    <a:pt x="1195" y="167"/>
                  </a:lnTo>
                  <a:lnTo>
                    <a:pt x="1195" y="161"/>
                  </a:lnTo>
                  <a:lnTo>
                    <a:pt x="1196" y="154"/>
                  </a:lnTo>
                  <a:lnTo>
                    <a:pt x="1197" y="148"/>
                  </a:lnTo>
                  <a:lnTo>
                    <a:pt x="1198" y="142"/>
                  </a:lnTo>
                  <a:lnTo>
                    <a:pt x="1201" y="130"/>
                  </a:lnTo>
                  <a:lnTo>
                    <a:pt x="1203" y="125"/>
                  </a:lnTo>
                  <a:lnTo>
                    <a:pt x="1206" y="120"/>
                  </a:lnTo>
                  <a:lnTo>
                    <a:pt x="1212" y="110"/>
                  </a:lnTo>
                  <a:lnTo>
                    <a:pt x="1215" y="105"/>
                  </a:lnTo>
                  <a:lnTo>
                    <a:pt x="1219" y="101"/>
                  </a:lnTo>
                  <a:lnTo>
                    <a:pt x="1222" y="97"/>
                  </a:lnTo>
                  <a:lnTo>
                    <a:pt x="1227" y="94"/>
                  </a:lnTo>
                  <a:lnTo>
                    <a:pt x="1231" y="90"/>
                  </a:lnTo>
                  <a:lnTo>
                    <a:pt x="1236" y="87"/>
                  </a:lnTo>
                  <a:lnTo>
                    <a:pt x="1241" y="85"/>
                  </a:lnTo>
                  <a:lnTo>
                    <a:pt x="1246" y="82"/>
                  </a:lnTo>
                  <a:lnTo>
                    <a:pt x="1251" y="80"/>
                  </a:lnTo>
                  <a:lnTo>
                    <a:pt x="1256" y="79"/>
                  </a:lnTo>
                  <a:lnTo>
                    <a:pt x="1262" y="78"/>
                  </a:lnTo>
                  <a:lnTo>
                    <a:pt x="1267" y="77"/>
                  </a:lnTo>
                  <a:lnTo>
                    <a:pt x="1279" y="76"/>
                  </a:lnTo>
                  <a:lnTo>
                    <a:pt x="1288" y="76"/>
                  </a:lnTo>
                  <a:lnTo>
                    <a:pt x="1296" y="77"/>
                  </a:lnTo>
                  <a:lnTo>
                    <a:pt x="1303" y="79"/>
                  </a:lnTo>
                  <a:lnTo>
                    <a:pt x="1311" y="82"/>
                  </a:lnTo>
                  <a:lnTo>
                    <a:pt x="1317" y="85"/>
                  </a:lnTo>
                  <a:lnTo>
                    <a:pt x="1324" y="89"/>
                  </a:lnTo>
                  <a:lnTo>
                    <a:pt x="1329" y="93"/>
                  </a:lnTo>
                  <a:lnTo>
                    <a:pt x="1335" y="99"/>
                  </a:lnTo>
                  <a:lnTo>
                    <a:pt x="1339" y="104"/>
                  </a:lnTo>
                  <a:lnTo>
                    <a:pt x="1344" y="111"/>
                  </a:lnTo>
                  <a:lnTo>
                    <a:pt x="1347" y="118"/>
                  </a:lnTo>
                  <a:lnTo>
                    <a:pt x="1350" y="125"/>
                  </a:lnTo>
                  <a:lnTo>
                    <a:pt x="1352" y="133"/>
                  </a:lnTo>
                  <a:lnTo>
                    <a:pt x="1354" y="141"/>
                  </a:lnTo>
                  <a:lnTo>
                    <a:pt x="1355" y="150"/>
                  </a:lnTo>
                  <a:lnTo>
                    <a:pt x="1355" y="159"/>
                  </a:lnTo>
                  <a:lnTo>
                    <a:pt x="1355" y="163"/>
                  </a:lnTo>
                  <a:lnTo>
                    <a:pt x="1354" y="166"/>
                  </a:lnTo>
                  <a:lnTo>
                    <a:pt x="1353" y="168"/>
                  </a:lnTo>
                  <a:lnTo>
                    <a:pt x="1353" y="169"/>
                  </a:lnTo>
                  <a:lnTo>
                    <a:pt x="1352" y="170"/>
                  </a:lnTo>
                  <a:lnTo>
                    <a:pt x="1350" y="172"/>
                  </a:lnTo>
                  <a:lnTo>
                    <a:pt x="1348" y="173"/>
                  </a:lnTo>
                  <a:lnTo>
                    <a:pt x="1345" y="174"/>
                  </a:lnTo>
                  <a:lnTo>
                    <a:pt x="1342" y="174"/>
                  </a:lnTo>
                  <a:lnTo>
                    <a:pt x="1232" y="174"/>
                  </a:lnTo>
                  <a:lnTo>
                    <a:pt x="1232" y="181"/>
                  </a:lnTo>
                  <a:lnTo>
                    <a:pt x="1233" y="187"/>
                  </a:lnTo>
                  <a:lnTo>
                    <a:pt x="1234" y="193"/>
                  </a:lnTo>
                  <a:lnTo>
                    <a:pt x="1236" y="198"/>
                  </a:lnTo>
                  <a:lnTo>
                    <a:pt x="1238" y="203"/>
                  </a:lnTo>
                  <a:lnTo>
                    <a:pt x="1241" y="208"/>
                  </a:lnTo>
                  <a:lnTo>
                    <a:pt x="1243" y="212"/>
                  </a:lnTo>
                  <a:lnTo>
                    <a:pt x="1247" y="215"/>
                  </a:lnTo>
                  <a:lnTo>
                    <a:pt x="1250" y="219"/>
                  </a:lnTo>
                  <a:lnTo>
                    <a:pt x="1254" y="222"/>
                  </a:lnTo>
                  <a:lnTo>
                    <a:pt x="1258" y="224"/>
                  </a:lnTo>
                  <a:lnTo>
                    <a:pt x="1263" y="226"/>
                  </a:lnTo>
                  <a:lnTo>
                    <a:pt x="1268" y="227"/>
                  </a:lnTo>
                  <a:lnTo>
                    <a:pt x="1273" y="228"/>
                  </a:lnTo>
                  <a:lnTo>
                    <a:pt x="1279" y="229"/>
                  </a:lnTo>
                  <a:lnTo>
                    <a:pt x="1285" y="229"/>
                  </a:lnTo>
                  <a:lnTo>
                    <a:pt x="1291" y="229"/>
                  </a:lnTo>
                  <a:lnTo>
                    <a:pt x="1297" y="228"/>
                  </a:lnTo>
                  <a:lnTo>
                    <a:pt x="1303" y="227"/>
                  </a:lnTo>
                  <a:lnTo>
                    <a:pt x="1308" y="226"/>
                  </a:lnTo>
                  <a:lnTo>
                    <a:pt x="1318" y="222"/>
                  </a:lnTo>
                  <a:lnTo>
                    <a:pt x="1328" y="216"/>
                  </a:lnTo>
                  <a:lnTo>
                    <a:pt x="1334" y="213"/>
                  </a:lnTo>
                  <a:lnTo>
                    <a:pt x="1339" y="212"/>
                  </a:lnTo>
                  <a:lnTo>
                    <a:pt x="1341" y="211"/>
                  </a:lnTo>
                  <a:lnTo>
                    <a:pt x="1342" y="211"/>
                  </a:lnTo>
                  <a:lnTo>
                    <a:pt x="1345" y="211"/>
                  </a:lnTo>
                  <a:lnTo>
                    <a:pt x="1347" y="212"/>
                  </a:lnTo>
                  <a:lnTo>
                    <a:pt x="1350" y="215"/>
                  </a:lnTo>
                  <a:close/>
                  <a:moveTo>
                    <a:pt x="1247" y="116"/>
                  </a:moveTo>
                  <a:lnTo>
                    <a:pt x="1241" y="123"/>
                  </a:lnTo>
                  <a:lnTo>
                    <a:pt x="1239" y="127"/>
                  </a:lnTo>
                  <a:lnTo>
                    <a:pt x="1237" y="132"/>
                  </a:lnTo>
                  <a:lnTo>
                    <a:pt x="1233" y="142"/>
                  </a:lnTo>
                  <a:lnTo>
                    <a:pt x="1232" y="153"/>
                  </a:lnTo>
                  <a:lnTo>
                    <a:pt x="1324" y="153"/>
                  </a:lnTo>
                  <a:lnTo>
                    <a:pt x="1324" y="147"/>
                  </a:lnTo>
                  <a:lnTo>
                    <a:pt x="1323" y="142"/>
                  </a:lnTo>
                  <a:lnTo>
                    <a:pt x="1322" y="136"/>
                  </a:lnTo>
                  <a:lnTo>
                    <a:pt x="1320" y="131"/>
                  </a:lnTo>
                  <a:lnTo>
                    <a:pt x="1319" y="127"/>
                  </a:lnTo>
                  <a:lnTo>
                    <a:pt x="1317" y="123"/>
                  </a:lnTo>
                  <a:lnTo>
                    <a:pt x="1314" y="119"/>
                  </a:lnTo>
                  <a:lnTo>
                    <a:pt x="1312" y="116"/>
                  </a:lnTo>
                  <a:lnTo>
                    <a:pt x="1309" y="112"/>
                  </a:lnTo>
                  <a:lnTo>
                    <a:pt x="1305" y="110"/>
                  </a:lnTo>
                  <a:lnTo>
                    <a:pt x="1302" y="108"/>
                  </a:lnTo>
                  <a:lnTo>
                    <a:pt x="1298" y="106"/>
                  </a:lnTo>
                  <a:lnTo>
                    <a:pt x="1294" y="104"/>
                  </a:lnTo>
                  <a:lnTo>
                    <a:pt x="1290" y="103"/>
                  </a:lnTo>
                  <a:lnTo>
                    <a:pt x="1285" y="103"/>
                  </a:lnTo>
                  <a:lnTo>
                    <a:pt x="1280" y="102"/>
                  </a:lnTo>
                  <a:lnTo>
                    <a:pt x="1270" y="103"/>
                  </a:lnTo>
                  <a:lnTo>
                    <a:pt x="1265" y="104"/>
                  </a:lnTo>
                  <a:lnTo>
                    <a:pt x="1261" y="106"/>
                  </a:lnTo>
                  <a:lnTo>
                    <a:pt x="1257" y="108"/>
                  </a:lnTo>
                  <a:lnTo>
                    <a:pt x="1253" y="110"/>
                  </a:lnTo>
                  <a:lnTo>
                    <a:pt x="1250" y="113"/>
                  </a:lnTo>
                  <a:lnTo>
                    <a:pt x="1247" y="116"/>
                  </a:lnTo>
                  <a:close/>
                  <a:moveTo>
                    <a:pt x="1504" y="91"/>
                  </a:moveTo>
                  <a:lnTo>
                    <a:pt x="1504" y="95"/>
                  </a:lnTo>
                  <a:lnTo>
                    <a:pt x="1503" y="98"/>
                  </a:lnTo>
                  <a:lnTo>
                    <a:pt x="1502" y="101"/>
                  </a:lnTo>
                  <a:lnTo>
                    <a:pt x="1500" y="103"/>
                  </a:lnTo>
                  <a:lnTo>
                    <a:pt x="1498" y="105"/>
                  </a:lnTo>
                  <a:lnTo>
                    <a:pt x="1495" y="106"/>
                  </a:lnTo>
                  <a:lnTo>
                    <a:pt x="1491" y="107"/>
                  </a:lnTo>
                  <a:lnTo>
                    <a:pt x="1486" y="108"/>
                  </a:lnTo>
                  <a:lnTo>
                    <a:pt x="1476" y="109"/>
                  </a:lnTo>
                  <a:lnTo>
                    <a:pt x="1470" y="110"/>
                  </a:lnTo>
                  <a:lnTo>
                    <a:pt x="1465" y="111"/>
                  </a:lnTo>
                  <a:lnTo>
                    <a:pt x="1460" y="112"/>
                  </a:lnTo>
                  <a:lnTo>
                    <a:pt x="1456" y="114"/>
                  </a:lnTo>
                  <a:lnTo>
                    <a:pt x="1452" y="116"/>
                  </a:lnTo>
                  <a:lnTo>
                    <a:pt x="1448" y="119"/>
                  </a:lnTo>
                  <a:lnTo>
                    <a:pt x="1445" y="121"/>
                  </a:lnTo>
                  <a:lnTo>
                    <a:pt x="1442" y="125"/>
                  </a:lnTo>
                  <a:lnTo>
                    <a:pt x="1439" y="128"/>
                  </a:lnTo>
                  <a:lnTo>
                    <a:pt x="1437" y="132"/>
                  </a:lnTo>
                  <a:lnTo>
                    <a:pt x="1434" y="140"/>
                  </a:lnTo>
                  <a:lnTo>
                    <a:pt x="1433" y="144"/>
                  </a:lnTo>
                  <a:lnTo>
                    <a:pt x="1432" y="148"/>
                  </a:lnTo>
                  <a:lnTo>
                    <a:pt x="1431" y="153"/>
                  </a:lnTo>
                  <a:lnTo>
                    <a:pt x="1431" y="158"/>
                  </a:lnTo>
                  <a:lnTo>
                    <a:pt x="1431" y="240"/>
                  </a:lnTo>
                  <a:lnTo>
                    <a:pt x="1431" y="244"/>
                  </a:lnTo>
                  <a:lnTo>
                    <a:pt x="1430" y="247"/>
                  </a:lnTo>
                  <a:lnTo>
                    <a:pt x="1428" y="250"/>
                  </a:lnTo>
                  <a:lnTo>
                    <a:pt x="1426" y="253"/>
                  </a:lnTo>
                  <a:lnTo>
                    <a:pt x="1423" y="254"/>
                  </a:lnTo>
                  <a:lnTo>
                    <a:pt x="1420" y="256"/>
                  </a:lnTo>
                  <a:lnTo>
                    <a:pt x="1417" y="257"/>
                  </a:lnTo>
                  <a:lnTo>
                    <a:pt x="1413" y="257"/>
                  </a:lnTo>
                  <a:lnTo>
                    <a:pt x="1409" y="257"/>
                  </a:lnTo>
                  <a:lnTo>
                    <a:pt x="1406" y="256"/>
                  </a:lnTo>
                  <a:lnTo>
                    <a:pt x="1403" y="254"/>
                  </a:lnTo>
                  <a:lnTo>
                    <a:pt x="1400" y="253"/>
                  </a:lnTo>
                  <a:lnTo>
                    <a:pt x="1398" y="250"/>
                  </a:lnTo>
                  <a:lnTo>
                    <a:pt x="1396" y="247"/>
                  </a:lnTo>
                  <a:lnTo>
                    <a:pt x="1395" y="244"/>
                  </a:lnTo>
                  <a:lnTo>
                    <a:pt x="1395" y="240"/>
                  </a:lnTo>
                  <a:lnTo>
                    <a:pt x="1395" y="94"/>
                  </a:lnTo>
                  <a:lnTo>
                    <a:pt x="1395" y="90"/>
                  </a:lnTo>
                  <a:lnTo>
                    <a:pt x="1396" y="87"/>
                  </a:lnTo>
                  <a:lnTo>
                    <a:pt x="1398" y="84"/>
                  </a:lnTo>
                  <a:lnTo>
                    <a:pt x="1400" y="81"/>
                  </a:lnTo>
                  <a:lnTo>
                    <a:pt x="1403" y="79"/>
                  </a:lnTo>
                  <a:lnTo>
                    <a:pt x="1406" y="78"/>
                  </a:lnTo>
                  <a:lnTo>
                    <a:pt x="1409" y="77"/>
                  </a:lnTo>
                  <a:lnTo>
                    <a:pt x="1413" y="77"/>
                  </a:lnTo>
                  <a:lnTo>
                    <a:pt x="1417" y="77"/>
                  </a:lnTo>
                  <a:lnTo>
                    <a:pt x="1420" y="78"/>
                  </a:lnTo>
                  <a:lnTo>
                    <a:pt x="1421" y="78"/>
                  </a:lnTo>
                  <a:lnTo>
                    <a:pt x="1423" y="79"/>
                  </a:lnTo>
                  <a:lnTo>
                    <a:pt x="1425" y="81"/>
                  </a:lnTo>
                  <a:lnTo>
                    <a:pt x="1427" y="84"/>
                  </a:lnTo>
                  <a:lnTo>
                    <a:pt x="1429" y="87"/>
                  </a:lnTo>
                  <a:lnTo>
                    <a:pt x="1430" y="90"/>
                  </a:lnTo>
                  <a:lnTo>
                    <a:pt x="1430" y="94"/>
                  </a:lnTo>
                  <a:lnTo>
                    <a:pt x="1430" y="111"/>
                  </a:lnTo>
                  <a:lnTo>
                    <a:pt x="1434" y="103"/>
                  </a:lnTo>
                  <a:lnTo>
                    <a:pt x="1439" y="97"/>
                  </a:lnTo>
                  <a:lnTo>
                    <a:pt x="1444" y="91"/>
                  </a:lnTo>
                  <a:lnTo>
                    <a:pt x="1447" y="89"/>
                  </a:lnTo>
                  <a:lnTo>
                    <a:pt x="1451" y="87"/>
                  </a:lnTo>
                  <a:lnTo>
                    <a:pt x="1458" y="83"/>
                  </a:lnTo>
                  <a:lnTo>
                    <a:pt x="1465" y="80"/>
                  </a:lnTo>
                  <a:lnTo>
                    <a:pt x="1473" y="78"/>
                  </a:lnTo>
                  <a:lnTo>
                    <a:pt x="1482" y="77"/>
                  </a:lnTo>
                  <a:lnTo>
                    <a:pt x="1487" y="77"/>
                  </a:lnTo>
                  <a:lnTo>
                    <a:pt x="1491" y="77"/>
                  </a:lnTo>
                  <a:lnTo>
                    <a:pt x="1494" y="77"/>
                  </a:lnTo>
                  <a:lnTo>
                    <a:pt x="1497" y="78"/>
                  </a:lnTo>
                  <a:lnTo>
                    <a:pt x="1500" y="80"/>
                  </a:lnTo>
                  <a:lnTo>
                    <a:pt x="1501" y="82"/>
                  </a:lnTo>
                  <a:lnTo>
                    <a:pt x="1503" y="85"/>
                  </a:lnTo>
                  <a:lnTo>
                    <a:pt x="1503" y="86"/>
                  </a:lnTo>
                  <a:lnTo>
                    <a:pt x="1504" y="88"/>
                  </a:lnTo>
                  <a:lnTo>
                    <a:pt x="1504" y="91"/>
                  </a:lnTo>
                  <a:close/>
                  <a:moveTo>
                    <a:pt x="1680" y="82"/>
                  </a:moveTo>
                  <a:lnTo>
                    <a:pt x="1682" y="84"/>
                  </a:lnTo>
                  <a:lnTo>
                    <a:pt x="1684" y="87"/>
                  </a:lnTo>
                  <a:lnTo>
                    <a:pt x="1685" y="90"/>
                  </a:lnTo>
                  <a:lnTo>
                    <a:pt x="1685" y="94"/>
                  </a:lnTo>
                  <a:lnTo>
                    <a:pt x="1685" y="241"/>
                  </a:lnTo>
                  <a:lnTo>
                    <a:pt x="1685" y="251"/>
                  </a:lnTo>
                  <a:lnTo>
                    <a:pt x="1684" y="260"/>
                  </a:lnTo>
                  <a:lnTo>
                    <a:pt x="1682" y="268"/>
                  </a:lnTo>
                  <a:lnTo>
                    <a:pt x="1680" y="276"/>
                  </a:lnTo>
                  <a:lnTo>
                    <a:pt x="1677" y="284"/>
                  </a:lnTo>
                  <a:lnTo>
                    <a:pt x="1673" y="290"/>
                  </a:lnTo>
                  <a:lnTo>
                    <a:pt x="1669" y="296"/>
                  </a:lnTo>
                  <a:lnTo>
                    <a:pt x="1664" y="302"/>
                  </a:lnTo>
                  <a:lnTo>
                    <a:pt x="1658" y="306"/>
                  </a:lnTo>
                  <a:lnTo>
                    <a:pt x="1652" y="311"/>
                  </a:lnTo>
                  <a:lnTo>
                    <a:pt x="1645" y="314"/>
                  </a:lnTo>
                  <a:lnTo>
                    <a:pt x="1637" y="317"/>
                  </a:lnTo>
                  <a:lnTo>
                    <a:pt x="1629" y="319"/>
                  </a:lnTo>
                  <a:lnTo>
                    <a:pt x="1625" y="320"/>
                  </a:lnTo>
                  <a:lnTo>
                    <a:pt x="1620" y="321"/>
                  </a:lnTo>
                  <a:lnTo>
                    <a:pt x="1611" y="322"/>
                  </a:lnTo>
                  <a:lnTo>
                    <a:pt x="1601" y="322"/>
                  </a:lnTo>
                  <a:lnTo>
                    <a:pt x="1591" y="322"/>
                  </a:lnTo>
                  <a:lnTo>
                    <a:pt x="1582" y="321"/>
                  </a:lnTo>
                  <a:lnTo>
                    <a:pt x="1574" y="320"/>
                  </a:lnTo>
                  <a:lnTo>
                    <a:pt x="1565" y="318"/>
                  </a:lnTo>
                  <a:lnTo>
                    <a:pt x="1558" y="316"/>
                  </a:lnTo>
                  <a:lnTo>
                    <a:pt x="1550" y="314"/>
                  </a:lnTo>
                  <a:lnTo>
                    <a:pt x="1543" y="311"/>
                  </a:lnTo>
                  <a:lnTo>
                    <a:pt x="1536" y="307"/>
                  </a:lnTo>
                  <a:lnTo>
                    <a:pt x="1533" y="306"/>
                  </a:lnTo>
                  <a:lnTo>
                    <a:pt x="1531" y="303"/>
                  </a:lnTo>
                  <a:lnTo>
                    <a:pt x="1528" y="301"/>
                  </a:lnTo>
                  <a:lnTo>
                    <a:pt x="1526" y="299"/>
                  </a:lnTo>
                  <a:lnTo>
                    <a:pt x="1525" y="297"/>
                  </a:lnTo>
                  <a:lnTo>
                    <a:pt x="1524" y="295"/>
                  </a:lnTo>
                  <a:lnTo>
                    <a:pt x="1523" y="292"/>
                  </a:lnTo>
                  <a:lnTo>
                    <a:pt x="1523" y="290"/>
                  </a:lnTo>
                  <a:lnTo>
                    <a:pt x="1523" y="287"/>
                  </a:lnTo>
                  <a:lnTo>
                    <a:pt x="1524" y="284"/>
                  </a:lnTo>
                  <a:lnTo>
                    <a:pt x="1525" y="282"/>
                  </a:lnTo>
                  <a:lnTo>
                    <a:pt x="1527" y="279"/>
                  </a:lnTo>
                  <a:lnTo>
                    <a:pt x="1530" y="277"/>
                  </a:lnTo>
                  <a:lnTo>
                    <a:pt x="1533" y="276"/>
                  </a:lnTo>
                  <a:lnTo>
                    <a:pt x="1535" y="276"/>
                  </a:lnTo>
                  <a:lnTo>
                    <a:pt x="1538" y="276"/>
                  </a:lnTo>
                  <a:lnTo>
                    <a:pt x="1541" y="277"/>
                  </a:lnTo>
                  <a:lnTo>
                    <a:pt x="1550" y="281"/>
                  </a:lnTo>
                  <a:lnTo>
                    <a:pt x="1562" y="286"/>
                  </a:lnTo>
                  <a:lnTo>
                    <a:pt x="1568" y="289"/>
                  </a:lnTo>
                  <a:lnTo>
                    <a:pt x="1574" y="290"/>
                  </a:lnTo>
                  <a:lnTo>
                    <a:pt x="1580" y="292"/>
                  </a:lnTo>
                  <a:lnTo>
                    <a:pt x="1586" y="293"/>
                  </a:lnTo>
                  <a:lnTo>
                    <a:pt x="1593" y="294"/>
                  </a:lnTo>
                  <a:lnTo>
                    <a:pt x="1600" y="294"/>
                  </a:lnTo>
                  <a:lnTo>
                    <a:pt x="1606" y="294"/>
                  </a:lnTo>
                  <a:lnTo>
                    <a:pt x="1612" y="293"/>
                  </a:lnTo>
                  <a:lnTo>
                    <a:pt x="1617" y="292"/>
                  </a:lnTo>
                  <a:lnTo>
                    <a:pt x="1622" y="291"/>
                  </a:lnTo>
                  <a:lnTo>
                    <a:pt x="1626" y="289"/>
                  </a:lnTo>
                  <a:lnTo>
                    <a:pt x="1630" y="287"/>
                  </a:lnTo>
                  <a:lnTo>
                    <a:pt x="1634" y="284"/>
                  </a:lnTo>
                  <a:lnTo>
                    <a:pt x="1637" y="281"/>
                  </a:lnTo>
                  <a:lnTo>
                    <a:pt x="1640" y="278"/>
                  </a:lnTo>
                  <a:lnTo>
                    <a:pt x="1643" y="274"/>
                  </a:lnTo>
                  <a:lnTo>
                    <a:pt x="1645" y="270"/>
                  </a:lnTo>
                  <a:lnTo>
                    <a:pt x="1647" y="266"/>
                  </a:lnTo>
                  <a:lnTo>
                    <a:pt x="1648" y="261"/>
                  </a:lnTo>
                  <a:lnTo>
                    <a:pt x="1649" y="256"/>
                  </a:lnTo>
                  <a:lnTo>
                    <a:pt x="1649" y="250"/>
                  </a:lnTo>
                  <a:lnTo>
                    <a:pt x="1650" y="244"/>
                  </a:lnTo>
                  <a:lnTo>
                    <a:pt x="1650" y="216"/>
                  </a:lnTo>
                  <a:lnTo>
                    <a:pt x="1645" y="224"/>
                  </a:lnTo>
                  <a:lnTo>
                    <a:pt x="1643" y="227"/>
                  </a:lnTo>
                  <a:lnTo>
                    <a:pt x="1640" y="230"/>
                  </a:lnTo>
                  <a:lnTo>
                    <a:pt x="1634" y="236"/>
                  </a:lnTo>
                  <a:lnTo>
                    <a:pt x="1627" y="241"/>
                  </a:lnTo>
                  <a:lnTo>
                    <a:pt x="1623" y="243"/>
                  </a:lnTo>
                  <a:lnTo>
                    <a:pt x="1619" y="245"/>
                  </a:lnTo>
                  <a:lnTo>
                    <a:pt x="1610" y="248"/>
                  </a:lnTo>
                  <a:lnTo>
                    <a:pt x="1601" y="249"/>
                  </a:lnTo>
                  <a:lnTo>
                    <a:pt x="1591" y="250"/>
                  </a:lnTo>
                  <a:lnTo>
                    <a:pt x="1580" y="249"/>
                  </a:lnTo>
                  <a:lnTo>
                    <a:pt x="1574" y="248"/>
                  </a:lnTo>
                  <a:lnTo>
                    <a:pt x="1569" y="247"/>
                  </a:lnTo>
                  <a:lnTo>
                    <a:pt x="1559" y="244"/>
                  </a:lnTo>
                  <a:lnTo>
                    <a:pt x="1555" y="242"/>
                  </a:lnTo>
                  <a:lnTo>
                    <a:pt x="1550" y="239"/>
                  </a:lnTo>
                  <a:lnTo>
                    <a:pt x="1546" y="236"/>
                  </a:lnTo>
                  <a:lnTo>
                    <a:pt x="1542" y="233"/>
                  </a:lnTo>
                  <a:lnTo>
                    <a:pt x="1538" y="230"/>
                  </a:lnTo>
                  <a:lnTo>
                    <a:pt x="1534" y="226"/>
                  </a:lnTo>
                  <a:lnTo>
                    <a:pt x="1531" y="222"/>
                  </a:lnTo>
                  <a:lnTo>
                    <a:pt x="1528" y="218"/>
                  </a:lnTo>
                  <a:lnTo>
                    <a:pt x="1522" y="209"/>
                  </a:lnTo>
                  <a:lnTo>
                    <a:pt x="1520" y="204"/>
                  </a:lnTo>
                  <a:lnTo>
                    <a:pt x="1518" y="198"/>
                  </a:lnTo>
                  <a:lnTo>
                    <a:pt x="1516" y="193"/>
                  </a:lnTo>
                  <a:lnTo>
                    <a:pt x="1515" y="187"/>
                  </a:lnTo>
                  <a:lnTo>
                    <a:pt x="1514" y="182"/>
                  </a:lnTo>
                  <a:lnTo>
                    <a:pt x="1513" y="176"/>
                  </a:lnTo>
                  <a:lnTo>
                    <a:pt x="1513" y="169"/>
                  </a:lnTo>
                  <a:lnTo>
                    <a:pt x="1512" y="163"/>
                  </a:lnTo>
                  <a:lnTo>
                    <a:pt x="1513" y="157"/>
                  </a:lnTo>
                  <a:lnTo>
                    <a:pt x="1513" y="151"/>
                  </a:lnTo>
                  <a:lnTo>
                    <a:pt x="1514" y="145"/>
                  </a:lnTo>
                  <a:lnTo>
                    <a:pt x="1515" y="139"/>
                  </a:lnTo>
                  <a:lnTo>
                    <a:pt x="1516" y="133"/>
                  </a:lnTo>
                  <a:lnTo>
                    <a:pt x="1518" y="128"/>
                  </a:lnTo>
                  <a:lnTo>
                    <a:pt x="1520" y="123"/>
                  </a:lnTo>
                  <a:lnTo>
                    <a:pt x="1522" y="118"/>
                  </a:lnTo>
                  <a:lnTo>
                    <a:pt x="1525" y="113"/>
                  </a:lnTo>
                  <a:lnTo>
                    <a:pt x="1528" y="108"/>
                  </a:lnTo>
                  <a:lnTo>
                    <a:pt x="1531" y="104"/>
                  </a:lnTo>
                  <a:lnTo>
                    <a:pt x="1534" y="100"/>
                  </a:lnTo>
                  <a:lnTo>
                    <a:pt x="1538" y="96"/>
                  </a:lnTo>
                  <a:lnTo>
                    <a:pt x="1542" y="93"/>
                  </a:lnTo>
                  <a:lnTo>
                    <a:pt x="1546" y="90"/>
                  </a:lnTo>
                  <a:lnTo>
                    <a:pt x="1550" y="87"/>
                  </a:lnTo>
                  <a:lnTo>
                    <a:pt x="1555" y="84"/>
                  </a:lnTo>
                  <a:lnTo>
                    <a:pt x="1559" y="82"/>
                  </a:lnTo>
                  <a:lnTo>
                    <a:pt x="1569" y="79"/>
                  </a:lnTo>
                  <a:lnTo>
                    <a:pt x="1574" y="78"/>
                  </a:lnTo>
                  <a:lnTo>
                    <a:pt x="1580" y="77"/>
                  </a:lnTo>
                  <a:lnTo>
                    <a:pt x="1585" y="76"/>
                  </a:lnTo>
                  <a:lnTo>
                    <a:pt x="1591" y="76"/>
                  </a:lnTo>
                  <a:lnTo>
                    <a:pt x="1601" y="77"/>
                  </a:lnTo>
                  <a:lnTo>
                    <a:pt x="1605" y="77"/>
                  </a:lnTo>
                  <a:lnTo>
                    <a:pt x="1610" y="78"/>
                  </a:lnTo>
                  <a:lnTo>
                    <a:pt x="1614" y="79"/>
                  </a:lnTo>
                  <a:lnTo>
                    <a:pt x="1618" y="81"/>
                  </a:lnTo>
                  <a:lnTo>
                    <a:pt x="1622" y="83"/>
                  </a:lnTo>
                  <a:lnTo>
                    <a:pt x="1626" y="85"/>
                  </a:lnTo>
                  <a:lnTo>
                    <a:pt x="1633" y="89"/>
                  </a:lnTo>
                  <a:lnTo>
                    <a:pt x="1637" y="92"/>
                  </a:lnTo>
                  <a:lnTo>
                    <a:pt x="1640" y="95"/>
                  </a:lnTo>
                  <a:lnTo>
                    <a:pt x="1642" y="98"/>
                  </a:lnTo>
                  <a:lnTo>
                    <a:pt x="1645" y="102"/>
                  </a:lnTo>
                  <a:lnTo>
                    <a:pt x="1649" y="109"/>
                  </a:lnTo>
                  <a:lnTo>
                    <a:pt x="1649" y="94"/>
                  </a:lnTo>
                  <a:lnTo>
                    <a:pt x="1650" y="90"/>
                  </a:lnTo>
                  <a:lnTo>
                    <a:pt x="1651" y="87"/>
                  </a:lnTo>
                  <a:lnTo>
                    <a:pt x="1652" y="84"/>
                  </a:lnTo>
                  <a:lnTo>
                    <a:pt x="1654" y="81"/>
                  </a:lnTo>
                  <a:lnTo>
                    <a:pt x="1657" y="79"/>
                  </a:lnTo>
                  <a:lnTo>
                    <a:pt x="1660" y="78"/>
                  </a:lnTo>
                  <a:lnTo>
                    <a:pt x="1663" y="77"/>
                  </a:lnTo>
                  <a:lnTo>
                    <a:pt x="1667" y="77"/>
                  </a:lnTo>
                  <a:lnTo>
                    <a:pt x="1671" y="77"/>
                  </a:lnTo>
                  <a:lnTo>
                    <a:pt x="1675" y="78"/>
                  </a:lnTo>
                  <a:lnTo>
                    <a:pt x="1678" y="79"/>
                  </a:lnTo>
                  <a:lnTo>
                    <a:pt x="1680" y="82"/>
                  </a:lnTo>
                  <a:close/>
                  <a:moveTo>
                    <a:pt x="1636" y="206"/>
                  </a:moveTo>
                  <a:lnTo>
                    <a:pt x="1639" y="202"/>
                  </a:lnTo>
                  <a:lnTo>
                    <a:pt x="1642" y="197"/>
                  </a:lnTo>
                  <a:lnTo>
                    <a:pt x="1644" y="192"/>
                  </a:lnTo>
                  <a:lnTo>
                    <a:pt x="1646" y="187"/>
                  </a:lnTo>
                  <a:lnTo>
                    <a:pt x="1647" y="182"/>
                  </a:lnTo>
                  <a:lnTo>
                    <a:pt x="1648" y="176"/>
                  </a:lnTo>
                  <a:lnTo>
                    <a:pt x="1649" y="170"/>
                  </a:lnTo>
                  <a:lnTo>
                    <a:pt x="1649" y="163"/>
                  </a:lnTo>
                  <a:lnTo>
                    <a:pt x="1649" y="156"/>
                  </a:lnTo>
                  <a:lnTo>
                    <a:pt x="1648" y="150"/>
                  </a:lnTo>
                  <a:lnTo>
                    <a:pt x="1647" y="144"/>
                  </a:lnTo>
                  <a:lnTo>
                    <a:pt x="1646" y="139"/>
                  </a:lnTo>
                  <a:lnTo>
                    <a:pt x="1644" y="134"/>
                  </a:lnTo>
                  <a:lnTo>
                    <a:pt x="1642" y="129"/>
                  </a:lnTo>
                  <a:lnTo>
                    <a:pt x="1639" y="125"/>
                  </a:lnTo>
                  <a:lnTo>
                    <a:pt x="1636" y="121"/>
                  </a:lnTo>
                  <a:lnTo>
                    <a:pt x="1633" y="117"/>
                  </a:lnTo>
                  <a:lnTo>
                    <a:pt x="1629" y="114"/>
                  </a:lnTo>
                  <a:lnTo>
                    <a:pt x="1625" y="111"/>
                  </a:lnTo>
                  <a:lnTo>
                    <a:pt x="1620" y="109"/>
                  </a:lnTo>
                  <a:lnTo>
                    <a:pt x="1616" y="107"/>
                  </a:lnTo>
                  <a:lnTo>
                    <a:pt x="1611" y="106"/>
                  </a:lnTo>
                  <a:lnTo>
                    <a:pt x="1605" y="105"/>
                  </a:lnTo>
                  <a:lnTo>
                    <a:pt x="1599" y="105"/>
                  </a:lnTo>
                  <a:lnTo>
                    <a:pt x="1594" y="105"/>
                  </a:lnTo>
                  <a:lnTo>
                    <a:pt x="1588" y="106"/>
                  </a:lnTo>
                  <a:lnTo>
                    <a:pt x="1583" y="107"/>
                  </a:lnTo>
                  <a:lnTo>
                    <a:pt x="1578" y="109"/>
                  </a:lnTo>
                  <a:lnTo>
                    <a:pt x="1574" y="111"/>
                  </a:lnTo>
                  <a:lnTo>
                    <a:pt x="1570" y="114"/>
                  </a:lnTo>
                  <a:lnTo>
                    <a:pt x="1566" y="117"/>
                  </a:lnTo>
                  <a:lnTo>
                    <a:pt x="1562" y="120"/>
                  </a:lnTo>
                  <a:lnTo>
                    <a:pt x="1559" y="124"/>
                  </a:lnTo>
                  <a:lnTo>
                    <a:pt x="1557" y="129"/>
                  </a:lnTo>
                  <a:lnTo>
                    <a:pt x="1554" y="134"/>
                  </a:lnTo>
                  <a:lnTo>
                    <a:pt x="1552" y="139"/>
                  </a:lnTo>
                  <a:lnTo>
                    <a:pt x="1551" y="144"/>
                  </a:lnTo>
                  <a:lnTo>
                    <a:pt x="1550" y="150"/>
                  </a:lnTo>
                  <a:lnTo>
                    <a:pt x="1549" y="156"/>
                  </a:lnTo>
                  <a:lnTo>
                    <a:pt x="1549" y="163"/>
                  </a:lnTo>
                  <a:lnTo>
                    <a:pt x="1549" y="170"/>
                  </a:lnTo>
                  <a:lnTo>
                    <a:pt x="1550" y="176"/>
                  </a:lnTo>
                  <a:lnTo>
                    <a:pt x="1551" y="182"/>
                  </a:lnTo>
                  <a:lnTo>
                    <a:pt x="1552" y="187"/>
                  </a:lnTo>
                  <a:lnTo>
                    <a:pt x="1554" y="192"/>
                  </a:lnTo>
                  <a:lnTo>
                    <a:pt x="1557" y="197"/>
                  </a:lnTo>
                  <a:lnTo>
                    <a:pt x="1559" y="202"/>
                  </a:lnTo>
                  <a:lnTo>
                    <a:pt x="1563" y="206"/>
                  </a:lnTo>
                  <a:lnTo>
                    <a:pt x="1566" y="209"/>
                  </a:lnTo>
                  <a:lnTo>
                    <a:pt x="1570" y="212"/>
                  </a:lnTo>
                  <a:lnTo>
                    <a:pt x="1574" y="215"/>
                  </a:lnTo>
                  <a:lnTo>
                    <a:pt x="1579" y="217"/>
                  </a:lnTo>
                  <a:lnTo>
                    <a:pt x="1583" y="219"/>
                  </a:lnTo>
                  <a:lnTo>
                    <a:pt x="1588" y="220"/>
                  </a:lnTo>
                  <a:lnTo>
                    <a:pt x="1594" y="221"/>
                  </a:lnTo>
                  <a:lnTo>
                    <a:pt x="1599" y="221"/>
                  </a:lnTo>
                  <a:lnTo>
                    <a:pt x="1605" y="221"/>
                  </a:lnTo>
                  <a:lnTo>
                    <a:pt x="1611" y="220"/>
                  </a:lnTo>
                  <a:lnTo>
                    <a:pt x="1616" y="219"/>
                  </a:lnTo>
                  <a:lnTo>
                    <a:pt x="1620" y="217"/>
                  </a:lnTo>
                  <a:lnTo>
                    <a:pt x="1625" y="215"/>
                  </a:lnTo>
                  <a:lnTo>
                    <a:pt x="1629" y="212"/>
                  </a:lnTo>
                  <a:lnTo>
                    <a:pt x="1633" y="209"/>
                  </a:lnTo>
                  <a:lnTo>
                    <a:pt x="1636" y="206"/>
                  </a:lnTo>
                  <a:close/>
                  <a:moveTo>
                    <a:pt x="1738" y="36"/>
                  </a:moveTo>
                  <a:lnTo>
                    <a:pt x="1736" y="33"/>
                  </a:lnTo>
                  <a:lnTo>
                    <a:pt x="1734" y="29"/>
                  </a:lnTo>
                  <a:lnTo>
                    <a:pt x="1733" y="25"/>
                  </a:lnTo>
                  <a:lnTo>
                    <a:pt x="1732" y="21"/>
                  </a:lnTo>
                  <a:lnTo>
                    <a:pt x="1733" y="16"/>
                  </a:lnTo>
                  <a:lnTo>
                    <a:pt x="1734" y="12"/>
                  </a:lnTo>
                  <a:lnTo>
                    <a:pt x="1736" y="9"/>
                  </a:lnTo>
                  <a:lnTo>
                    <a:pt x="1738" y="6"/>
                  </a:lnTo>
                  <a:lnTo>
                    <a:pt x="1742" y="3"/>
                  </a:lnTo>
                  <a:lnTo>
                    <a:pt x="1746" y="2"/>
                  </a:lnTo>
                  <a:lnTo>
                    <a:pt x="1750" y="1"/>
                  </a:lnTo>
                  <a:lnTo>
                    <a:pt x="1755" y="0"/>
                  </a:lnTo>
                  <a:lnTo>
                    <a:pt x="1760" y="1"/>
                  </a:lnTo>
                  <a:lnTo>
                    <a:pt x="1764" y="2"/>
                  </a:lnTo>
                  <a:lnTo>
                    <a:pt x="1768" y="3"/>
                  </a:lnTo>
                  <a:lnTo>
                    <a:pt x="1771" y="6"/>
                  </a:lnTo>
                  <a:lnTo>
                    <a:pt x="1774" y="9"/>
                  </a:lnTo>
                  <a:lnTo>
                    <a:pt x="1776" y="12"/>
                  </a:lnTo>
                  <a:lnTo>
                    <a:pt x="1777" y="16"/>
                  </a:lnTo>
                  <a:lnTo>
                    <a:pt x="1777" y="21"/>
                  </a:lnTo>
                  <a:lnTo>
                    <a:pt x="1777" y="25"/>
                  </a:lnTo>
                  <a:lnTo>
                    <a:pt x="1776" y="29"/>
                  </a:lnTo>
                  <a:lnTo>
                    <a:pt x="1774" y="33"/>
                  </a:lnTo>
                  <a:lnTo>
                    <a:pt x="1771" y="36"/>
                  </a:lnTo>
                  <a:lnTo>
                    <a:pt x="1768" y="38"/>
                  </a:lnTo>
                  <a:lnTo>
                    <a:pt x="1764" y="40"/>
                  </a:lnTo>
                  <a:lnTo>
                    <a:pt x="1760" y="41"/>
                  </a:lnTo>
                  <a:lnTo>
                    <a:pt x="1755" y="42"/>
                  </a:lnTo>
                  <a:lnTo>
                    <a:pt x="1750" y="41"/>
                  </a:lnTo>
                  <a:lnTo>
                    <a:pt x="1746" y="40"/>
                  </a:lnTo>
                  <a:lnTo>
                    <a:pt x="1742" y="38"/>
                  </a:lnTo>
                  <a:lnTo>
                    <a:pt x="1738" y="36"/>
                  </a:lnTo>
                  <a:close/>
                  <a:moveTo>
                    <a:pt x="1742" y="253"/>
                  </a:moveTo>
                  <a:lnTo>
                    <a:pt x="1740" y="250"/>
                  </a:lnTo>
                  <a:lnTo>
                    <a:pt x="1738" y="247"/>
                  </a:lnTo>
                  <a:lnTo>
                    <a:pt x="1737" y="244"/>
                  </a:lnTo>
                  <a:lnTo>
                    <a:pt x="1737" y="240"/>
                  </a:lnTo>
                  <a:lnTo>
                    <a:pt x="1737" y="94"/>
                  </a:lnTo>
                  <a:lnTo>
                    <a:pt x="1737" y="90"/>
                  </a:lnTo>
                  <a:lnTo>
                    <a:pt x="1738" y="87"/>
                  </a:lnTo>
                  <a:lnTo>
                    <a:pt x="1740" y="84"/>
                  </a:lnTo>
                  <a:lnTo>
                    <a:pt x="1742" y="81"/>
                  </a:lnTo>
                  <a:lnTo>
                    <a:pt x="1745" y="79"/>
                  </a:lnTo>
                  <a:lnTo>
                    <a:pt x="1748" y="78"/>
                  </a:lnTo>
                  <a:lnTo>
                    <a:pt x="1751" y="77"/>
                  </a:lnTo>
                  <a:lnTo>
                    <a:pt x="1755" y="77"/>
                  </a:lnTo>
                  <a:lnTo>
                    <a:pt x="1759" y="77"/>
                  </a:lnTo>
                  <a:lnTo>
                    <a:pt x="1762" y="78"/>
                  </a:lnTo>
                  <a:lnTo>
                    <a:pt x="1765" y="79"/>
                  </a:lnTo>
                  <a:lnTo>
                    <a:pt x="1768" y="81"/>
                  </a:lnTo>
                  <a:lnTo>
                    <a:pt x="1770" y="84"/>
                  </a:lnTo>
                  <a:lnTo>
                    <a:pt x="1772" y="87"/>
                  </a:lnTo>
                  <a:lnTo>
                    <a:pt x="1773" y="90"/>
                  </a:lnTo>
                  <a:lnTo>
                    <a:pt x="1773" y="94"/>
                  </a:lnTo>
                  <a:lnTo>
                    <a:pt x="1773" y="240"/>
                  </a:lnTo>
                  <a:lnTo>
                    <a:pt x="1773" y="244"/>
                  </a:lnTo>
                  <a:lnTo>
                    <a:pt x="1772" y="247"/>
                  </a:lnTo>
                  <a:lnTo>
                    <a:pt x="1770" y="250"/>
                  </a:lnTo>
                  <a:lnTo>
                    <a:pt x="1768" y="253"/>
                  </a:lnTo>
                  <a:lnTo>
                    <a:pt x="1765" y="254"/>
                  </a:lnTo>
                  <a:lnTo>
                    <a:pt x="1762" y="256"/>
                  </a:lnTo>
                  <a:lnTo>
                    <a:pt x="1759" y="257"/>
                  </a:lnTo>
                  <a:lnTo>
                    <a:pt x="1755" y="257"/>
                  </a:lnTo>
                  <a:lnTo>
                    <a:pt x="1751" y="257"/>
                  </a:lnTo>
                  <a:lnTo>
                    <a:pt x="1748" y="256"/>
                  </a:lnTo>
                  <a:lnTo>
                    <a:pt x="1745" y="254"/>
                  </a:lnTo>
                  <a:lnTo>
                    <a:pt x="1742" y="253"/>
                  </a:lnTo>
                  <a:close/>
                  <a:moveTo>
                    <a:pt x="1919" y="243"/>
                  </a:moveTo>
                  <a:lnTo>
                    <a:pt x="1916" y="241"/>
                  </a:lnTo>
                  <a:lnTo>
                    <a:pt x="1913" y="239"/>
                  </a:lnTo>
                  <a:lnTo>
                    <a:pt x="1911" y="236"/>
                  </a:lnTo>
                  <a:lnTo>
                    <a:pt x="1910" y="234"/>
                  </a:lnTo>
                  <a:lnTo>
                    <a:pt x="1909" y="232"/>
                  </a:lnTo>
                  <a:lnTo>
                    <a:pt x="1908" y="230"/>
                  </a:lnTo>
                  <a:lnTo>
                    <a:pt x="1907" y="227"/>
                  </a:lnTo>
                  <a:lnTo>
                    <a:pt x="1907" y="225"/>
                  </a:lnTo>
                  <a:lnTo>
                    <a:pt x="1907" y="222"/>
                  </a:lnTo>
                  <a:lnTo>
                    <a:pt x="1908" y="219"/>
                  </a:lnTo>
                  <a:lnTo>
                    <a:pt x="1909" y="217"/>
                  </a:lnTo>
                  <a:lnTo>
                    <a:pt x="1910" y="216"/>
                  </a:lnTo>
                  <a:lnTo>
                    <a:pt x="1910" y="215"/>
                  </a:lnTo>
                  <a:lnTo>
                    <a:pt x="1912" y="213"/>
                  </a:lnTo>
                  <a:lnTo>
                    <a:pt x="1914" y="212"/>
                  </a:lnTo>
                  <a:lnTo>
                    <a:pt x="1916" y="211"/>
                  </a:lnTo>
                  <a:lnTo>
                    <a:pt x="1919" y="211"/>
                  </a:lnTo>
                  <a:lnTo>
                    <a:pt x="1921" y="211"/>
                  </a:lnTo>
                  <a:lnTo>
                    <a:pt x="1925" y="212"/>
                  </a:lnTo>
                  <a:lnTo>
                    <a:pt x="1933" y="217"/>
                  </a:lnTo>
                  <a:lnTo>
                    <a:pt x="1944" y="222"/>
                  </a:lnTo>
                  <a:lnTo>
                    <a:pt x="1954" y="226"/>
                  </a:lnTo>
                  <a:lnTo>
                    <a:pt x="1960" y="228"/>
                  </a:lnTo>
                  <a:lnTo>
                    <a:pt x="1966" y="229"/>
                  </a:lnTo>
                  <a:lnTo>
                    <a:pt x="1973" y="229"/>
                  </a:lnTo>
                  <a:lnTo>
                    <a:pt x="1980" y="230"/>
                  </a:lnTo>
                  <a:lnTo>
                    <a:pt x="1988" y="229"/>
                  </a:lnTo>
                  <a:lnTo>
                    <a:pt x="1995" y="228"/>
                  </a:lnTo>
                  <a:lnTo>
                    <a:pt x="2001" y="226"/>
                  </a:lnTo>
                  <a:lnTo>
                    <a:pt x="2007" y="224"/>
                  </a:lnTo>
                  <a:lnTo>
                    <a:pt x="2011" y="220"/>
                  </a:lnTo>
                  <a:lnTo>
                    <a:pt x="2013" y="218"/>
                  </a:lnTo>
                  <a:lnTo>
                    <a:pt x="2014" y="216"/>
                  </a:lnTo>
                  <a:lnTo>
                    <a:pt x="2015" y="214"/>
                  </a:lnTo>
                  <a:lnTo>
                    <a:pt x="2016" y="212"/>
                  </a:lnTo>
                  <a:lnTo>
                    <a:pt x="2016" y="209"/>
                  </a:lnTo>
                  <a:lnTo>
                    <a:pt x="2016" y="206"/>
                  </a:lnTo>
                  <a:lnTo>
                    <a:pt x="2016" y="203"/>
                  </a:lnTo>
                  <a:lnTo>
                    <a:pt x="2016" y="200"/>
                  </a:lnTo>
                  <a:lnTo>
                    <a:pt x="2014" y="197"/>
                  </a:lnTo>
                  <a:lnTo>
                    <a:pt x="2013" y="195"/>
                  </a:lnTo>
                  <a:lnTo>
                    <a:pt x="2012" y="194"/>
                  </a:lnTo>
                  <a:lnTo>
                    <a:pt x="2010" y="193"/>
                  </a:lnTo>
                  <a:lnTo>
                    <a:pt x="2008" y="191"/>
                  </a:lnTo>
                  <a:lnTo>
                    <a:pt x="2000" y="187"/>
                  </a:lnTo>
                  <a:lnTo>
                    <a:pt x="1994" y="185"/>
                  </a:lnTo>
                  <a:lnTo>
                    <a:pt x="1988" y="184"/>
                  </a:lnTo>
                  <a:lnTo>
                    <a:pt x="1972" y="180"/>
                  </a:lnTo>
                  <a:lnTo>
                    <a:pt x="1964" y="178"/>
                  </a:lnTo>
                  <a:lnTo>
                    <a:pt x="1957" y="176"/>
                  </a:lnTo>
                  <a:lnTo>
                    <a:pt x="1945" y="172"/>
                  </a:lnTo>
                  <a:lnTo>
                    <a:pt x="1940" y="169"/>
                  </a:lnTo>
                  <a:lnTo>
                    <a:pt x="1935" y="167"/>
                  </a:lnTo>
                  <a:lnTo>
                    <a:pt x="1930" y="164"/>
                  </a:lnTo>
                  <a:lnTo>
                    <a:pt x="1927" y="161"/>
                  </a:lnTo>
                  <a:lnTo>
                    <a:pt x="1923" y="158"/>
                  </a:lnTo>
                  <a:lnTo>
                    <a:pt x="1921" y="155"/>
                  </a:lnTo>
                  <a:lnTo>
                    <a:pt x="1918" y="152"/>
                  </a:lnTo>
                  <a:lnTo>
                    <a:pt x="1916" y="148"/>
                  </a:lnTo>
                  <a:lnTo>
                    <a:pt x="1915" y="144"/>
                  </a:lnTo>
                  <a:lnTo>
                    <a:pt x="1914" y="139"/>
                  </a:lnTo>
                  <a:lnTo>
                    <a:pt x="1913" y="135"/>
                  </a:lnTo>
                  <a:lnTo>
                    <a:pt x="1913" y="130"/>
                  </a:lnTo>
                  <a:lnTo>
                    <a:pt x="1913" y="122"/>
                  </a:lnTo>
                  <a:lnTo>
                    <a:pt x="1914" y="119"/>
                  </a:lnTo>
                  <a:lnTo>
                    <a:pt x="1915" y="115"/>
                  </a:lnTo>
                  <a:lnTo>
                    <a:pt x="1918" y="108"/>
                  </a:lnTo>
                  <a:lnTo>
                    <a:pt x="1920" y="105"/>
                  </a:lnTo>
                  <a:lnTo>
                    <a:pt x="1922" y="102"/>
                  </a:lnTo>
                  <a:lnTo>
                    <a:pt x="1927" y="96"/>
                  </a:lnTo>
                  <a:lnTo>
                    <a:pt x="1933" y="91"/>
                  </a:lnTo>
                  <a:lnTo>
                    <a:pt x="1939" y="87"/>
                  </a:lnTo>
                  <a:lnTo>
                    <a:pt x="1947" y="83"/>
                  </a:lnTo>
                  <a:lnTo>
                    <a:pt x="1951" y="81"/>
                  </a:lnTo>
                  <a:lnTo>
                    <a:pt x="1955" y="80"/>
                  </a:lnTo>
                  <a:lnTo>
                    <a:pt x="1963" y="78"/>
                  </a:lnTo>
                  <a:lnTo>
                    <a:pt x="1973" y="76"/>
                  </a:lnTo>
                  <a:lnTo>
                    <a:pt x="1982" y="76"/>
                  </a:lnTo>
                  <a:lnTo>
                    <a:pt x="1990" y="76"/>
                  </a:lnTo>
                  <a:lnTo>
                    <a:pt x="1997" y="77"/>
                  </a:lnTo>
                  <a:lnTo>
                    <a:pt x="2004" y="78"/>
                  </a:lnTo>
                  <a:lnTo>
                    <a:pt x="2010" y="80"/>
                  </a:lnTo>
                  <a:lnTo>
                    <a:pt x="2017" y="82"/>
                  </a:lnTo>
                  <a:lnTo>
                    <a:pt x="2023" y="84"/>
                  </a:lnTo>
                  <a:lnTo>
                    <a:pt x="2029" y="87"/>
                  </a:lnTo>
                  <a:lnTo>
                    <a:pt x="2034" y="91"/>
                  </a:lnTo>
                  <a:lnTo>
                    <a:pt x="2040" y="95"/>
                  </a:lnTo>
                  <a:lnTo>
                    <a:pt x="2043" y="99"/>
                  </a:lnTo>
                  <a:lnTo>
                    <a:pt x="2045" y="101"/>
                  </a:lnTo>
                  <a:lnTo>
                    <a:pt x="2045" y="104"/>
                  </a:lnTo>
                  <a:lnTo>
                    <a:pt x="2046" y="109"/>
                  </a:lnTo>
                  <a:lnTo>
                    <a:pt x="2046" y="112"/>
                  </a:lnTo>
                  <a:lnTo>
                    <a:pt x="2045" y="114"/>
                  </a:lnTo>
                  <a:lnTo>
                    <a:pt x="2044" y="117"/>
                  </a:lnTo>
                  <a:lnTo>
                    <a:pt x="2043" y="119"/>
                  </a:lnTo>
                  <a:lnTo>
                    <a:pt x="2039" y="122"/>
                  </a:lnTo>
                  <a:lnTo>
                    <a:pt x="2037" y="122"/>
                  </a:lnTo>
                  <a:lnTo>
                    <a:pt x="2035" y="123"/>
                  </a:lnTo>
                  <a:lnTo>
                    <a:pt x="2032" y="122"/>
                  </a:lnTo>
                  <a:lnTo>
                    <a:pt x="2028" y="121"/>
                  </a:lnTo>
                  <a:lnTo>
                    <a:pt x="2020" y="116"/>
                  </a:lnTo>
                  <a:lnTo>
                    <a:pt x="2010" y="111"/>
                  </a:lnTo>
                  <a:lnTo>
                    <a:pt x="2002" y="108"/>
                  </a:lnTo>
                  <a:lnTo>
                    <a:pt x="1997" y="106"/>
                  </a:lnTo>
                  <a:lnTo>
                    <a:pt x="1992" y="105"/>
                  </a:lnTo>
                  <a:lnTo>
                    <a:pt x="1987" y="104"/>
                  </a:lnTo>
                  <a:lnTo>
                    <a:pt x="1981" y="104"/>
                  </a:lnTo>
                  <a:lnTo>
                    <a:pt x="1973" y="105"/>
                  </a:lnTo>
                  <a:lnTo>
                    <a:pt x="1967" y="106"/>
                  </a:lnTo>
                  <a:lnTo>
                    <a:pt x="1961" y="108"/>
                  </a:lnTo>
                  <a:lnTo>
                    <a:pt x="1956" y="111"/>
                  </a:lnTo>
                  <a:lnTo>
                    <a:pt x="1952" y="114"/>
                  </a:lnTo>
                  <a:lnTo>
                    <a:pt x="1951" y="116"/>
                  </a:lnTo>
                  <a:lnTo>
                    <a:pt x="1950" y="118"/>
                  </a:lnTo>
                  <a:lnTo>
                    <a:pt x="1948" y="123"/>
                  </a:lnTo>
                  <a:lnTo>
                    <a:pt x="1947" y="126"/>
                  </a:lnTo>
                  <a:lnTo>
                    <a:pt x="1947" y="128"/>
                  </a:lnTo>
                  <a:lnTo>
                    <a:pt x="1948" y="133"/>
                  </a:lnTo>
                  <a:lnTo>
                    <a:pt x="1949" y="137"/>
                  </a:lnTo>
                  <a:lnTo>
                    <a:pt x="1951" y="139"/>
                  </a:lnTo>
                  <a:lnTo>
                    <a:pt x="1952" y="141"/>
                  </a:lnTo>
                  <a:lnTo>
                    <a:pt x="1954" y="142"/>
                  </a:lnTo>
                  <a:lnTo>
                    <a:pt x="1956" y="144"/>
                  </a:lnTo>
                  <a:lnTo>
                    <a:pt x="1961" y="147"/>
                  </a:lnTo>
                  <a:lnTo>
                    <a:pt x="1968" y="149"/>
                  </a:lnTo>
                  <a:lnTo>
                    <a:pt x="1977" y="152"/>
                  </a:lnTo>
                  <a:lnTo>
                    <a:pt x="1987" y="154"/>
                  </a:lnTo>
                  <a:lnTo>
                    <a:pt x="2009" y="160"/>
                  </a:lnTo>
                  <a:lnTo>
                    <a:pt x="2018" y="163"/>
                  </a:lnTo>
                  <a:lnTo>
                    <a:pt x="2025" y="166"/>
                  </a:lnTo>
                  <a:lnTo>
                    <a:pt x="2031" y="169"/>
                  </a:lnTo>
                  <a:lnTo>
                    <a:pt x="2037" y="173"/>
                  </a:lnTo>
                  <a:lnTo>
                    <a:pt x="2039" y="175"/>
                  </a:lnTo>
                  <a:lnTo>
                    <a:pt x="2041" y="177"/>
                  </a:lnTo>
                  <a:lnTo>
                    <a:pt x="2045" y="182"/>
                  </a:lnTo>
                  <a:lnTo>
                    <a:pt x="2047" y="187"/>
                  </a:lnTo>
                  <a:lnTo>
                    <a:pt x="2049" y="193"/>
                  </a:lnTo>
                  <a:lnTo>
                    <a:pt x="2050" y="199"/>
                  </a:lnTo>
                  <a:lnTo>
                    <a:pt x="2051" y="206"/>
                  </a:lnTo>
                  <a:lnTo>
                    <a:pt x="2050" y="212"/>
                  </a:lnTo>
                  <a:lnTo>
                    <a:pt x="2049" y="217"/>
                  </a:lnTo>
                  <a:lnTo>
                    <a:pt x="2048" y="222"/>
                  </a:lnTo>
                  <a:lnTo>
                    <a:pt x="2047" y="225"/>
                  </a:lnTo>
                  <a:lnTo>
                    <a:pt x="2046" y="227"/>
                  </a:lnTo>
                  <a:lnTo>
                    <a:pt x="2043" y="232"/>
                  </a:lnTo>
                  <a:lnTo>
                    <a:pt x="2040" y="236"/>
                  </a:lnTo>
                  <a:lnTo>
                    <a:pt x="2036" y="240"/>
                  </a:lnTo>
                  <a:lnTo>
                    <a:pt x="2031" y="243"/>
                  </a:lnTo>
                  <a:lnTo>
                    <a:pt x="2026" y="247"/>
                  </a:lnTo>
                  <a:lnTo>
                    <a:pt x="2020" y="250"/>
                  </a:lnTo>
                  <a:lnTo>
                    <a:pt x="2014" y="252"/>
                  </a:lnTo>
                  <a:lnTo>
                    <a:pt x="2008" y="254"/>
                  </a:lnTo>
                  <a:lnTo>
                    <a:pt x="2001" y="256"/>
                  </a:lnTo>
                  <a:lnTo>
                    <a:pt x="1994" y="257"/>
                  </a:lnTo>
                  <a:lnTo>
                    <a:pt x="1987" y="257"/>
                  </a:lnTo>
                  <a:lnTo>
                    <a:pt x="1979" y="258"/>
                  </a:lnTo>
                  <a:lnTo>
                    <a:pt x="1970" y="257"/>
                  </a:lnTo>
                  <a:lnTo>
                    <a:pt x="1961" y="257"/>
                  </a:lnTo>
                  <a:lnTo>
                    <a:pt x="1953" y="256"/>
                  </a:lnTo>
                  <a:lnTo>
                    <a:pt x="1946" y="254"/>
                  </a:lnTo>
                  <a:lnTo>
                    <a:pt x="1938" y="252"/>
                  </a:lnTo>
                  <a:lnTo>
                    <a:pt x="1931" y="249"/>
                  </a:lnTo>
                  <a:lnTo>
                    <a:pt x="1925" y="246"/>
                  </a:lnTo>
                  <a:lnTo>
                    <a:pt x="1919" y="243"/>
                  </a:lnTo>
                  <a:close/>
                  <a:moveTo>
                    <a:pt x="2121" y="247"/>
                  </a:moveTo>
                  <a:lnTo>
                    <a:pt x="2117" y="244"/>
                  </a:lnTo>
                  <a:lnTo>
                    <a:pt x="2112" y="240"/>
                  </a:lnTo>
                  <a:lnTo>
                    <a:pt x="2108" y="237"/>
                  </a:lnTo>
                  <a:lnTo>
                    <a:pt x="2104" y="233"/>
                  </a:lnTo>
                  <a:lnTo>
                    <a:pt x="2097" y="225"/>
                  </a:lnTo>
                  <a:lnTo>
                    <a:pt x="2094" y="220"/>
                  </a:lnTo>
                  <a:lnTo>
                    <a:pt x="2091" y="215"/>
                  </a:lnTo>
                  <a:lnTo>
                    <a:pt x="2089" y="210"/>
                  </a:lnTo>
                  <a:lnTo>
                    <a:pt x="2087" y="204"/>
                  </a:lnTo>
                  <a:lnTo>
                    <a:pt x="2085" y="198"/>
                  </a:lnTo>
                  <a:lnTo>
                    <a:pt x="2083" y="193"/>
                  </a:lnTo>
                  <a:lnTo>
                    <a:pt x="2082" y="186"/>
                  </a:lnTo>
                  <a:lnTo>
                    <a:pt x="2081" y="180"/>
                  </a:lnTo>
                  <a:lnTo>
                    <a:pt x="2081" y="174"/>
                  </a:lnTo>
                  <a:lnTo>
                    <a:pt x="2081" y="167"/>
                  </a:lnTo>
                  <a:lnTo>
                    <a:pt x="2081" y="160"/>
                  </a:lnTo>
                  <a:lnTo>
                    <a:pt x="2081" y="154"/>
                  </a:lnTo>
                  <a:lnTo>
                    <a:pt x="2082" y="147"/>
                  </a:lnTo>
                  <a:lnTo>
                    <a:pt x="2083" y="141"/>
                  </a:lnTo>
                  <a:lnTo>
                    <a:pt x="2087" y="130"/>
                  </a:lnTo>
                  <a:lnTo>
                    <a:pt x="2089" y="124"/>
                  </a:lnTo>
                  <a:lnTo>
                    <a:pt x="2091" y="119"/>
                  </a:lnTo>
                  <a:lnTo>
                    <a:pt x="2097" y="109"/>
                  </a:lnTo>
                  <a:lnTo>
                    <a:pt x="2100" y="105"/>
                  </a:lnTo>
                  <a:lnTo>
                    <a:pt x="2104" y="101"/>
                  </a:lnTo>
                  <a:lnTo>
                    <a:pt x="2108" y="97"/>
                  </a:lnTo>
                  <a:lnTo>
                    <a:pt x="2112" y="93"/>
                  </a:lnTo>
                  <a:lnTo>
                    <a:pt x="2121" y="87"/>
                  </a:lnTo>
                  <a:lnTo>
                    <a:pt x="2126" y="84"/>
                  </a:lnTo>
                  <a:lnTo>
                    <a:pt x="2131" y="82"/>
                  </a:lnTo>
                  <a:lnTo>
                    <a:pt x="2137" y="80"/>
                  </a:lnTo>
                  <a:lnTo>
                    <a:pt x="2142" y="79"/>
                  </a:lnTo>
                  <a:lnTo>
                    <a:pt x="2148" y="78"/>
                  </a:lnTo>
                  <a:lnTo>
                    <a:pt x="2154" y="77"/>
                  </a:lnTo>
                  <a:lnTo>
                    <a:pt x="2167" y="76"/>
                  </a:lnTo>
                  <a:lnTo>
                    <a:pt x="2179" y="77"/>
                  </a:lnTo>
                  <a:lnTo>
                    <a:pt x="2191" y="79"/>
                  </a:lnTo>
                  <a:lnTo>
                    <a:pt x="2196" y="80"/>
                  </a:lnTo>
                  <a:lnTo>
                    <a:pt x="2202" y="82"/>
                  </a:lnTo>
                  <a:lnTo>
                    <a:pt x="2212" y="87"/>
                  </a:lnTo>
                  <a:lnTo>
                    <a:pt x="2217" y="90"/>
                  </a:lnTo>
                  <a:lnTo>
                    <a:pt x="2221" y="93"/>
                  </a:lnTo>
                  <a:lnTo>
                    <a:pt x="2225" y="97"/>
                  </a:lnTo>
                  <a:lnTo>
                    <a:pt x="2229" y="101"/>
                  </a:lnTo>
                  <a:lnTo>
                    <a:pt x="2236" y="109"/>
                  </a:lnTo>
                  <a:lnTo>
                    <a:pt x="2239" y="114"/>
                  </a:lnTo>
                  <a:lnTo>
                    <a:pt x="2242" y="119"/>
                  </a:lnTo>
                  <a:lnTo>
                    <a:pt x="2244" y="124"/>
                  </a:lnTo>
                  <a:lnTo>
                    <a:pt x="2247" y="130"/>
                  </a:lnTo>
                  <a:lnTo>
                    <a:pt x="2248" y="135"/>
                  </a:lnTo>
                  <a:lnTo>
                    <a:pt x="2250" y="141"/>
                  </a:lnTo>
                  <a:lnTo>
                    <a:pt x="2251" y="147"/>
                  </a:lnTo>
                  <a:lnTo>
                    <a:pt x="2252" y="154"/>
                  </a:lnTo>
                  <a:lnTo>
                    <a:pt x="2252" y="160"/>
                  </a:lnTo>
                  <a:lnTo>
                    <a:pt x="2253" y="167"/>
                  </a:lnTo>
                  <a:lnTo>
                    <a:pt x="2252" y="174"/>
                  </a:lnTo>
                  <a:lnTo>
                    <a:pt x="2252" y="180"/>
                  </a:lnTo>
                  <a:lnTo>
                    <a:pt x="2251" y="186"/>
                  </a:lnTo>
                  <a:lnTo>
                    <a:pt x="2250" y="193"/>
                  </a:lnTo>
                  <a:lnTo>
                    <a:pt x="2247" y="204"/>
                  </a:lnTo>
                  <a:lnTo>
                    <a:pt x="2244" y="210"/>
                  </a:lnTo>
                  <a:lnTo>
                    <a:pt x="2242" y="215"/>
                  </a:lnTo>
                  <a:lnTo>
                    <a:pt x="2236" y="225"/>
                  </a:lnTo>
                  <a:lnTo>
                    <a:pt x="2233" y="229"/>
                  </a:lnTo>
                  <a:lnTo>
                    <a:pt x="2229" y="233"/>
                  </a:lnTo>
                  <a:lnTo>
                    <a:pt x="2225" y="237"/>
                  </a:lnTo>
                  <a:lnTo>
                    <a:pt x="2221" y="240"/>
                  </a:lnTo>
                  <a:lnTo>
                    <a:pt x="2212" y="247"/>
                  </a:lnTo>
                  <a:lnTo>
                    <a:pt x="2207" y="249"/>
                  </a:lnTo>
                  <a:lnTo>
                    <a:pt x="2202" y="251"/>
                  </a:lnTo>
                  <a:lnTo>
                    <a:pt x="2196" y="253"/>
                  </a:lnTo>
                  <a:lnTo>
                    <a:pt x="2191" y="255"/>
                  </a:lnTo>
                  <a:lnTo>
                    <a:pt x="2185" y="256"/>
                  </a:lnTo>
                  <a:lnTo>
                    <a:pt x="2179" y="257"/>
                  </a:lnTo>
                  <a:lnTo>
                    <a:pt x="2167" y="258"/>
                  </a:lnTo>
                  <a:lnTo>
                    <a:pt x="2154" y="257"/>
                  </a:lnTo>
                  <a:lnTo>
                    <a:pt x="2142" y="255"/>
                  </a:lnTo>
                  <a:lnTo>
                    <a:pt x="2137" y="253"/>
                  </a:lnTo>
                  <a:lnTo>
                    <a:pt x="2131" y="251"/>
                  </a:lnTo>
                  <a:lnTo>
                    <a:pt x="2121" y="247"/>
                  </a:lnTo>
                  <a:close/>
                  <a:moveTo>
                    <a:pt x="2203" y="213"/>
                  </a:moveTo>
                  <a:lnTo>
                    <a:pt x="2206" y="209"/>
                  </a:lnTo>
                  <a:lnTo>
                    <a:pt x="2209" y="204"/>
                  </a:lnTo>
                  <a:lnTo>
                    <a:pt x="2211" y="199"/>
                  </a:lnTo>
                  <a:lnTo>
                    <a:pt x="2213" y="194"/>
                  </a:lnTo>
                  <a:lnTo>
                    <a:pt x="2215" y="181"/>
                  </a:lnTo>
                  <a:lnTo>
                    <a:pt x="2216" y="174"/>
                  </a:lnTo>
                  <a:lnTo>
                    <a:pt x="2216" y="167"/>
                  </a:lnTo>
                  <a:lnTo>
                    <a:pt x="2216" y="160"/>
                  </a:lnTo>
                  <a:lnTo>
                    <a:pt x="2215" y="153"/>
                  </a:lnTo>
                  <a:lnTo>
                    <a:pt x="2214" y="146"/>
                  </a:lnTo>
                  <a:lnTo>
                    <a:pt x="2213" y="140"/>
                  </a:lnTo>
                  <a:lnTo>
                    <a:pt x="2211" y="135"/>
                  </a:lnTo>
                  <a:lnTo>
                    <a:pt x="2209" y="130"/>
                  </a:lnTo>
                  <a:lnTo>
                    <a:pt x="2206" y="125"/>
                  </a:lnTo>
                  <a:lnTo>
                    <a:pt x="2203" y="121"/>
                  </a:lnTo>
                  <a:lnTo>
                    <a:pt x="2200" y="117"/>
                  </a:lnTo>
                  <a:lnTo>
                    <a:pt x="2196" y="114"/>
                  </a:lnTo>
                  <a:lnTo>
                    <a:pt x="2192" y="111"/>
                  </a:lnTo>
                  <a:lnTo>
                    <a:pt x="2188" y="109"/>
                  </a:lnTo>
                  <a:lnTo>
                    <a:pt x="2183" y="107"/>
                  </a:lnTo>
                  <a:lnTo>
                    <a:pt x="2178" y="106"/>
                  </a:lnTo>
                  <a:lnTo>
                    <a:pt x="2172" y="105"/>
                  </a:lnTo>
                  <a:lnTo>
                    <a:pt x="2167" y="105"/>
                  </a:lnTo>
                  <a:lnTo>
                    <a:pt x="2161" y="105"/>
                  </a:lnTo>
                  <a:lnTo>
                    <a:pt x="2155" y="106"/>
                  </a:lnTo>
                  <a:lnTo>
                    <a:pt x="2150" y="107"/>
                  </a:lnTo>
                  <a:lnTo>
                    <a:pt x="2146" y="109"/>
                  </a:lnTo>
                  <a:lnTo>
                    <a:pt x="2141" y="111"/>
                  </a:lnTo>
                  <a:lnTo>
                    <a:pt x="2137" y="114"/>
                  </a:lnTo>
                  <a:lnTo>
                    <a:pt x="2133" y="117"/>
                  </a:lnTo>
                  <a:lnTo>
                    <a:pt x="2130" y="121"/>
                  </a:lnTo>
                  <a:lnTo>
                    <a:pt x="2127" y="125"/>
                  </a:lnTo>
                  <a:lnTo>
                    <a:pt x="2124" y="130"/>
                  </a:lnTo>
                  <a:lnTo>
                    <a:pt x="2122" y="135"/>
                  </a:lnTo>
                  <a:lnTo>
                    <a:pt x="2120" y="140"/>
                  </a:lnTo>
                  <a:lnTo>
                    <a:pt x="2119" y="146"/>
                  </a:lnTo>
                  <a:lnTo>
                    <a:pt x="2118" y="153"/>
                  </a:lnTo>
                  <a:lnTo>
                    <a:pt x="2117" y="160"/>
                  </a:lnTo>
                  <a:lnTo>
                    <a:pt x="2117" y="167"/>
                  </a:lnTo>
                  <a:lnTo>
                    <a:pt x="2117" y="174"/>
                  </a:lnTo>
                  <a:lnTo>
                    <a:pt x="2118" y="181"/>
                  </a:lnTo>
                  <a:lnTo>
                    <a:pt x="2119" y="188"/>
                  </a:lnTo>
                  <a:lnTo>
                    <a:pt x="2120" y="194"/>
                  </a:lnTo>
                  <a:lnTo>
                    <a:pt x="2122" y="199"/>
                  </a:lnTo>
                  <a:lnTo>
                    <a:pt x="2124" y="204"/>
                  </a:lnTo>
                  <a:lnTo>
                    <a:pt x="2127" y="209"/>
                  </a:lnTo>
                  <a:lnTo>
                    <a:pt x="2130" y="213"/>
                  </a:lnTo>
                  <a:lnTo>
                    <a:pt x="2133" y="217"/>
                  </a:lnTo>
                  <a:lnTo>
                    <a:pt x="2137" y="220"/>
                  </a:lnTo>
                  <a:lnTo>
                    <a:pt x="2141" y="223"/>
                  </a:lnTo>
                  <a:lnTo>
                    <a:pt x="2145" y="225"/>
                  </a:lnTo>
                  <a:lnTo>
                    <a:pt x="2150" y="227"/>
                  </a:lnTo>
                  <a:lnTo>
                    <a:pt x="2155" y="228"/>
                  </a:lnTo>
                  <a:lnTo>
                    <a:pt x="2161" y="229"/>
                  </a:lnTo>
                  <a:lnTo>
                    <a:pt x="2167" y="229"/>
                  </a:lnTo>
                  <a:lnTo>
                    <a:pt x="2172" y="229"/>
                  </a:lnTo>
                  <a:lnTo>
                    <a:pt x="2178" y="228"/>
                  </a:lnTo>
                  <a:lnTo>
                    <a:pt x="2183" y="227"/>
                  </a:lnTo>
                  <a:lnTo>
                    <a:pt x="2188" y="225"/>
                  </a:lnTo>
                  <a:lnTo>
                    <a:pt x="2192" y="223"/>
                  </a:lnTo>
                  <a:lnTo>
                    <a:pt x="2196" y="220"/>
                  </a:lnTo>
                  <a:lnTo>
                    <a:pt x="2200" y="217"/>
                  </a:lnTo>
                  <a:lnTo>
                    <a:pt x="2203" y="213"/>
                  </a:lnTo>
                  <a:close/>
                  <a:moveTo>
                    <a:pt x="2552" y="147"/>
                  </a:moveTo>
                  <a:lnTo>
                    <a:pt x="2552" y="240"/>
                  </a:lnTo>
                  <a:lnTo>
                    <a:pt x="2552" y="244"/>
                  </a:lnTo>
                  <a:lnTo>
                    <a:pt x="2551" y="247"/>
                  </a:lnTo>
                  <a:lnTo>
                    <a:pt x="2549" y="250"/>
                  </a:lnTo>
                  <a:lnTo>
                    <a:pt x="2547" y="252"/>
                  </a:lnTo>
                  <a:lnTo>
                    <a:pt x="2544" y="254"/>
                  </a:lnTo>
                  <a:lnTo>
                    <a:pt x="2541" y="256"/>
                  </a:lnTo>
                  <a:lnTo>
                    <a:pt x="2538" y="257"/>
                  </a:lnTo>
                  <a:lnTo>
                    <a:pt x="2534" y="257"/>
                  </a:lnTo>
                  <a:lnTo>
                    <a:pt x="2530" y="257"/>
                  </a:lnTo>
                  <a:lnTo>
                    <a:pt x="2527" y="256"/>
                  </a:lnTo>
                  <a:lnTo>
                    <a:pt x="2524" y="254"/>
                  </a:lnTo>
                  <a:lnTo>
                    <a:pt x="2521" y="252"/>
                  </a:lnTo>
                  <a:lnTo>
                    <a:pt x="2519" y="250"/>
                  </a:lnTo>
                  <a:lnTo>
                    <a:pt x="2517" y="247"/>
                  </a:lnTo>
                  <a:lnTo>
                    <a:pt x="2516" y="244"/>
                  </a:lnTo>
                  <a:lnTo>
                    <a:pt x="2516" y="240"/>
                  </a:lnTo>
                  <a:lnTo>
                    <a:pt x="2516" y="147"/>
                  </a:lnTo>
                  <a:lnTo>
                    <a:pt x="2515" y="137"/>
                  </a:lnTo>
                  <a:lnTo>
                    <a:pt x="2515" y="132"/>
                  </a:lnTo>
                  <a:lnTo>
                    <a:pt x="2514" y="128"/>
                  </a:lnTo>
                  <a:lnTo>
                    <a:pt x="2512" y="121"/>
                  </a:lnTo>
                  <a:lnTo>
                    <a:pt x="2510" y="118"/>
                  </a:lnTo>
                  <a:lnTo>
                    <a:pt x="2508" y="115"/>
                  </a:lnTo>
                  <a:lnTo>
                    <a:pt x="2506" y="113"/>
                  </a:lnTo>
                  <a:lnTo>
                    <a:pt x="2504" y="111"/>
                  </a:lnTo>
                  <a:lnTo>
                    <a:pt x="2501" y="109"/>
                  </a:lnTo>
                  <a:lnTo>
                    <a:pt x="2498" y="108"/>
                  </a:lnTo>
                  <a:lnTo>
                    <a:pt x="2495" y="107"/>
                  </a:lnTo>
                  <a:lnTo>
                    <a:pt x="2491" y="106"/>
                  </a:lnTo>
                  <a:lnTo>
                    <a:pt x="2487" y="106"/>
                  </a:lnTo>
                  <a:lnTo>
                    <a:pt x="2483" y="105"/>
                  </a:lnTo>
                  <a:lnTo>
                    <a:pt x="2479" y="106"/>
                  </a:lnTo>
                  <a:lnTo>
                    <a:pt x="2474" y="106"/>
                  </a:lnTo>
                  <a:lnTo>
                    <a:pt x="2470" y="107"/>
                  </a:lnTo>
                  <a:lnTo>
                    <a:pt x="2466" y="109"/>
                  </a:lnTo>
                  <a:lnTo>
                    <a:pt x="2462" y="111"/>
                  </a:lnTo>
                  <a:lnTo>
                    <a:pt x="2458" y="113"/>
                  </a:lnTo>
                  <a:lnTo>
                    <a:pt x="2455" y="116"/>
                  </a:lnTo>
                  <a:lnTo>
                    <a:pt x="2452" y="119"/>
                  </a:lnTo>
                  <a:lnTo>
                    <a:pt x="2449" y="122"/>
                  </a:lnTo>
                  <a:lnTo>
                    <a:pt x="2447" y="126"/>
                  </a:lnTo>
                  <a:lnTo>
                    <a:pt x="2445" y="130"/>
                  </a:lnTo>
                  <a:lnTo>
                    <a:pt x="2444" y="135"/>
                  </a:lnTo>
                  <a:lnTo>
                    <a:pt x="2442" y="139"/>
                  </a:lnTo>
                  <a:lnTo>
                    <a:pt x="2441" y="144"/>
                  </a:lnTo>
                  <a:lnTo>
                    <a:pt x="2441" y="150"/>
                  </a:lnTo>
                  <a:lnTo>
                    <a:pt x="2441" y="156"/>
                  </a:lnTo>
                  <a:lnTo>
                    <a:pt x="2441" y="240"/>
                  </a:lnTo>
                  <a:lnTo>
                    <a:pt x="2440" y="244"/>
                  </a:lnTo>
                  <a:lnTo>
                    <a:pt x="2439" y="247"/>
                  </a:lnTo>
                  <a:lnTo>
                    <a:pt x="2438" y="250"/>
                  </a:lnTo>
                  <a:lnTo>
                    <a:pt x="2436" y="252"/>
                  </a:lnTo>
                  <a:lnTo>
                    <a:pt x="2433" y="254"/>
                  </a:lnTo>
                  <a:lnTo>
                    <a:pt x="2430" y="256"/>
                  </a:lnTo>
                  <a:lnTo>
                    <a:pt x="2426" y="257"/>
                  </a:lnTo>
                  <a:lnTo>
                    <a:pt x="2422" y="257"/>
                  </a:lnTo>
                  <a:lnTo>
                    <a:pt x="2419" y="257"/>
                  </a:lnTo>
                  <a:lnTo>
                    <a:pt x="2415" y="256"/>
                  </a:lnTo>
                  <a:lnTo>
                    <a:pt x="2412" y="254"/>
                  </a:lnTo>
                  <a:lnTo>
                    <a:pt x="2410" y="252"/>
                  </a:lnTo>
                  <a:lnTo>
                    <a:pt x="2407" y="250"/>
                  </a:lnTo>
                  <a:lnTo>
                    <a:pt x="2406" y="247"/>
                  </a:lnTo>
                  <a:lnTo>
                    <a:pt x="2405" y="244"/>
                  </a:lnTo>
                  <a:lnTo>
                    <a:pt x="2405" y="240"/>
                  </a:lnTo>
                  <a:lnTo>
                    <a:pt x="2405" y="147"/>
                  </a:lnTo>
                  <a:lnTo>
                    <a:pt x="2404" y="137"/>
                  </a:lnTo>
                  <a:lnTo>
                    <a:pt x="2403" y="132"/>
                  </a:lnTo>
                  <a:lnTo>
                    <a:pt x="2403" y="128"/>
                  </a:lnTo>
                  <a:lnTo>
                    <a:pt x="2400" y="121"/>
                  </a:lnTo>
                  <a:lnTo>
                    <a:pt x="2398" y="118"/>
                  </a:lnTo>
                  <a:lnTo>
                    <a:pt x="2397" y="115"/>
                  </a:lnTo>
                  <a:lnTo>
                    <a:pt x="2395" y="113"/>
                  </a:lnTo>
                  <a:lnTo>
                    <a:pt x="2392" y="111"/>
                  </a:lnTo>
                  <a:lnTo>
                    <a:pt x="2389" y="109"/>
                  </a:lnTo>
                  <a:lnTo>
                    <a:pt x="2386" y="108"/>
                  </a:lnTo>
                  <a:lnTo>
                    <a:pt x="2383" y="107"/>
                  </a:lnTo>
                  <a:lnTo>
                    <a:pt x="2380" y="106"/>
                  </a:lnTo>
                  <a:lnTo>
                    <a:pt x="2376" y="106"/>
                  </a:lnTo>
                  <a:lnTo>
                    <a:pt x="2372" y="105"/>
                  </a:lnTo>
                  <a:lnTo>
                    <a:pt x="2367" y="106"/>
                  </a:lnTo>
                  <a:lnTo>
                    <a:pt x="2363" y="106"/>
                  </a:lnTo>
                  <a:lnTo>
                    <a:pt x="2358" y="107"/>
                  </a:lnTo>
                  <a:lnTo>
                    <a:pt x="2354" y="109"/>
                  </a:lnTo>
                  <a:lnTo>
                    <a:pt x="2350" y="111"/>
                  </a:lnTo>
                  <a:lnTo>
                    <a:pt x="2347" y="113"/>
                  </a:lnTo>
                  <a:lnTo>
                    <a:pt x="2344" y="116"/>
                  </a:lnTo>
                  <a:lnTo>
                    <a:pt x="2341" y="119"/>
                  </a:lnTo>
                  <a:lnTo>
                    <a:pt x="2338" y="122"/>
                  </a:lnTo>
                  <a:lnTo>
                    <a:pt x="2335" y="126"/>
                  </a:lnTo>
                  <a:lnTo>
                    <a:pt x="2333" y="130"/>
                  </a:lnTo>
                  <a:lnTo>
                    <a:pt x="2332" y="135"/>
                  </a:lnTo>
                  <a:lnTo>
                    <a:pt x="2331" y="139"/>
                  </a:lnTo>
                  <a:lnTo>
                    <a:pt x="2330" y="144"/>
                  </a:lnTo>
                  <a:lnTo>
                    <a:pt x="2329" y="150"/>
                  </a:lnTo>
                  <a:lnTo>
                    <a:pt x="2329" y="156"/>
                  </a:lnTo>
                  <a:lnTo>
                    <a:pt x="2329" y="240"/>
                  </a:lnTo>
                  <a:lnTo>
                    <a:pt x="2329" y="244"/>
                  </a:lnTo>
                  <a:lnTo>
                    <a:pt x="2328" y="247"/>
                  </a:lnTo>
                  <a:lnTo>
                    <a:pt x="2326" y="250"/>
                  </a:lnTo>
                  <a:lnTo>
                    <a:pt x="2324" y="252"/>
                  </a:lnTo>
                  <a:lnTo>
                    <a:pt x="2321" y="254"/>
                  </a:lnTo>
                  <a:lnTo>
                    <a:pt x="2318" y="256"/>
                  </a:lnTo>
                  <a:lnTo>
                    <a:pt x="2315" y="257"/>
                  </a:lnTo>
                  <a:lnTo>
                    <a:pt x="2311" y="257"/>
                  </a:lnTo>
                  <a:lnTo>
                    <a:pt x="2307" y="257"/>
                  </a:lnTo>
                  <a:lnTo>
                    <a:pt x="2304" y="256"/>
                  </a:lnTo>
                  <a:lnTo>
                    <a:pt x="2301" y="254"/>
                  </a:lnTo>
                  <a:lnTo>
                    <a:pt x="2298" y="252"/>
                  </a:lnTo>
                  <a:lnTo>
                    <a:pt x="2296" y="250"/>
                  </a:lnTo>
                  <a:lnTo>
                    <a:pt x="2294" y="247"/>
                  </a:lnTo>
                  <a:lnTo>
                    <a:pt x="2293" y="244"/>
                  </a:lnTo>
                  <a:lnTo>
                    <a:pt x="2293" y="240"/>
                  </a:lnTo>
                  <a:lnTo>
                    <a:pt x="2293" y="94"/>
                  </a:lnTo>
                  <a:lnTo>
                    <a:pt x="2293" y="90"/>
                  </a:lnTo>
                  <a:lnTo>
                    <a:pt x="2294" y="87"/>
                  </a:lnTo>
                  <a:lnTo>
                    <a:pt x="2296" y="84"/>
                  </a:lnTo>
                  <a:lnTo>
                    <a:pt x="2298" y="81"/>
                  </a:lnTo>
                  <a:lnTo>
                    <a:pt x="2301" y="79"/>
                  </a:lnTo>
                  <a:lnTo>
                    <a:pt x="2304" y="78"/>
                  </a:lnTo>
                  <a:lnTo>
                    <a:pt x="2307" y="77"/>
                  </a:lnTo>
                  <a:lnTo>
                    <a:pt x="2311" y="77"/>
                  </a:lnTo>
                  <a:lnTo>
                    <a:pt x="2315" y="77"/>
                  </a:lnTo>
                  <a:lnTo>
                    <a:pt x="2318" y="78"/>
                  </a:lnTo>
                  <a:lnTo>
                    <a:pt x="2321" y="79"/>
                  </a:lnTo>
                  <a:lnTo>
                    <a:pt x="2323" y="81"/>
                  </a:lnTo>
                  <a:lnTo>
                    <a:pt x="2325" y="84"/>
                  </a:lnTo>
                  <a:lnTo>
                    <a:pt x="2327" y="87"/>
                  </a:lnTo>
                  <a:lnTo>
                    <a:pt x="2328" y="90"/>
                  </a:lnTo>
                  <a:lnTo>
                    <a:pt x="2328" y="94"/>
                  </a:lnTo>
                  <a:lnTo>
                    <a:pt x="2328" y="107"/>
                  </a:lnTo>
                  <a:lnTo>
                    <a:pt x="2333" y="100"/>
                  </a:lnTo>
                  <a:lnTo>
                    <a:pt x="2338" y="94"/>
                  </a:lnTo>
                  <a:lnTo>
                    <a:pt x="2340" y="91"/>
                  </a:lnTo>
                  <a:lnTo>
                    <a:pt x="2343" y="88"/>
                  </a:lnTo>
                  <a:lnTo>
                    <a:pt x="2350" y="84"/>
                  </a:lnTo>
                  <a:lnTo>
                    <a:pt x="2357" y="80"/>
                  </a:lnTo>
                  <a:lnTo>
                    <a:pt x="2365" y="78"/>
                  </a:lnTo>
                  <a:lnTo>
                    <a:pt x="2373" y="76"/>
                  </a:lnTo>
                  <a:lnTo>
                    <a:pt x="2382" y="76"/>
                  </a:lnTo>
                  <a:lnTo>
                    <a:pt x="2392" y="76"/>
                  </a:lnTo>
                  <a:lnTo>
                    <a:pt x="2396" y="77"/>
                  </a:lnTo>
                  <a:lnTo>
                    <a:pt x="2401" y="78"/>
                  </a:lnTo>
                  <a:lnTo>
                    <a:pt x="2408" y="81"/>
                  </a:lnTo>
                  <a:lnTo>
                    <a:pt x="2415" y="84"/>
                  </a:lnTo>
                  <a:lnTo>
                    <a:pt x="2419" y="86"/>
                  </a:lnTo>
                  <a:lnTo>
                    <a:pt x="2422" y="89"/>
                  </a:lnTo>
                  <a:lnTo>
                    <a:pt x="2424" y="92"/>
                  </a:lnTo>
                  <a:lnTo>
                    <a:pt x="2427" y="95"/>
                  </a:lnTo>
                  <a:lnTo>
                    <a:pt x="2429" y="98"/>
                  </a:lnTo>
                  <a:lnTo>
                    <a:pt x="2431" y="102"/>
                  </a:lnTo>
                  <a:lnTo>
                    <a:pt x="2435" y="110"/>
                  </a:lnTo>
                  <a:lnTo>
                    <a:pt x="2437" y="106"/>
                  </a:lnTo>
                  <a:lnTo>
                    <a:pt x="2439" y="102"/>
                  </a:lnTo>
                  <a:lnTo>
                    <a:pt x="2445" y="96"/>
                  </a:lnTo>
                  <a:lnTo>
                    <a:pt x="2451" y="90"/>
                  </a:lnTo>
                  <a:lnTo>
                    <a:pt x="2458" y="85"/>
                  </a:lnTo>
                  <a:lnTo>
                    <a:pt x="2466" y="81"/>
                  </a:lnTo>
                  <a:lnTo>
                    <a:pt x="2470" y="80"/>
                  </a:lnTo>
                  <a:lnTo>
                    <a:pt x="2475" y="78"/>
                  </a:lnTo>
                  <a:lnTo>
                    <a:pt x="2484" y="77"/>
                  </a:lnTo>
                  <a:lnTo>
                    <a:pt x="2489" y="76"/>
                  </a:lnTo>
                  <a:lnTo>
                    <a:pt x="2493" y="76"/>
                  </a:lnTo>
                  <a:lnTo>
                    <a:pt x="2500" y="76"/>
                  </a:lnTo>
                  <a:lnTo>
                    <a:pt x="2507" y="77"/>
                  </a:lnTo>
                  <a:lnTo>
                    <a:pt x="2510" y="78"/>
                  </a:lnTo>
                  <a:lnTo>
                    <a:pt x="2513" y="78"/>
                  </a:lnTo>
                  <a:lnTo>
                    <a:pt x="2519" y="80"/>
                  </a:lnTo>
                  <a:lnTo>
                    <a:pt x="2524" y="83"/>
                  </a:lnTo>
                  <a:lnTo>
                    <a:pt x="2529" y="86"/>
                  </a:lnTo>
                  <a:lnTo>
                    <a:pt x="2534" y="89"/>
                  </a:lnTo>
                  <a:lnTo>
                    <a:pt x="2537" y="94"/>
                  </a:lnTo>
                  <a:lnTo>
                    <a:pt x="2541" y="98"/>
                  </a:lnTo>
                  <a:lnTo>
                    <a:pt x="2544" y="104"/>
                  </a:lnTo>
                  <a:lnTo>
                    <a:pt x="2546" y="109"/>
                  </a:lnTo>
                  <a:lnTo>
                    <a:pt x="2548" y="116"/>
                  </a:lnTo>
                  <a:lnTo>
                    <a:pt x="2549" y="119"/>
                  </a:lnTo>
                  <a:lnTo>
                    <a:pt x="2550" y="123"/>
                  </a:lnTo>
                  <a:lnTo>
                    <a:pt x="2551" y="130"/>
                  </a:lnTo>
                  <a:lnTo>
                    <a:pt x="2552" y="138"/>
                  </a:lnTo>
                  <a:lnTo>
                    <a:pt x="2552" y="147"/>
                  </a:lnTo>
                  <a:close/>
                  <a:moveTo>
                    <a:pt x="2831" y="87"/>
                  </a:moveTo>
                  <a:lnTo>
                    <a:pt x="2835" y="90"/>
                  </a:lnTo>
                  <a:lnTo>
                    <a:pt x="2839" y="93"/>
                  </a:lnTo>
                  <a:lnTo>
                    <a:pt x="2846" y="101"/>
                  </a:lnTo>
                  <a:lnTo>
                    <a:pt x="2849" y="105"/>
                  </a:lnTo>
                  <a:lnTo>
                    <a:pt x="2853" y="109"/>
                  </a:lnTo>
                  <a:lnTo>
                    <a:pt x="2858" y="119"/>
                  </a:lnTo>
                  <a:lnTo>
                    <a:pt x="2860" y="124"/>
                  </a:lnTo>
                  <a:lnTo>
                    <a:pt x="2862" y="129"/>
                  </a:lnTo>
                  <a:lnTo>
                    <a:pt x="2864" y="135"/>
                  </a:lnTo>
                  <a:lnTo>
                    <a:pt x="2865" y="141"/>
                  </a:lnTo>
                  <a:lnTo>
                    <a:pt x="2866" y="147"/>
                  </a:lnTo>
                  <a:lnTo>
                    <a:pt x="2867" y="153"/>
                  </a:lnTo>
                  <a:lnTo>
                    <a:pt x="2868" y="160"/>
                  </a:lnTo>
                  <a:lnTo>
                    <a:pt x="2868" y="166"/>
                  </a:lnTo>
                  <a:lnTo>
                    <a:pt x="2867" y="179"/>
                  </a:lnTo>
                  <a:lnTo>
                    <a:pt x="2865" y="192"/>
                  </a:lnTo>
                  <a:lnTo>
                    <a:pt x="2865" y="195"/>
                  </a:lnTo>
                  <a:lnTo>
                    <a:pt x="2864" y="197"/>
                  </a:lnTo>
                  <a:lnTo>
                    <a:pt x="2862" y="203"/>
                  </a:lnTo>
                  <a:lnTo>
                    <a:pt x="2858" y="214"/>
                  </a:lnTo>
                  <a:lnTo>
                    <a:pt x="2853" y="224"/>
                  </a:lnTo>
                  <a:lnTo>
                    <a:pt x="2849" y="228"/>
                  </a:lnTo>
                  <a:lnTo>
                    <a:pt x="2846" y="232"/>
                  </a:lnTo>
                  <a:lnTo>
                    <a:pt x="2843" y="236"/>
                  </a:lnTo>
                  <a:lnTo>
                    <a:pt x="2839" y="240"/>
                  </a:lnTo>
                  <a:lnTo>
                    <a:pt x="2835" y="243"/>
                  </a:lnTo>
                  <a:lnTo>
                    <a:pt x="2830" y="246"/>
                  </a:lnTo>
                  <a:lnTo>
                    <a:pt x="2826" y="249"/>
                  </a:lnTo>
                  <a:lnTo>
                    <a:pt x="2821" y="251"/>
                  </a:lnTo>
                  <a:lnTo>
                    <a:pt x="2816" y="253"/>
                  </a:lnTo>
                  <a:lnTo>
                    <a:pt x="2811" y="255"/>
                  </a:lnTo>
                  <a:lnTo>
                    <a:pt x="2806" y="256"/>
                  </a:lnTo>
                  <a:lnTo>
                    <a:pt x="2801" y="257"/>
                  </a:lnTo>
                  <a:lnTo>
                    <a:pt x="2790" y="258"/>
                  </a:lnTo>
                  <a:lnTo>
                    <a:pt x="2780" y="257"/>
                  </a:lnTo>
                  <a:lnTo>
                    <a:pt x="2771" y="256"/>
                  </a:lnTo>
                  <a:lnTo>
                    <a:pt x="2767" y="254"/>
                  </a:lnTo>
                  <a:lnTo>
                    <a:pt x="2763" y="253"/>
                  </a:lnTo>
                  <a:lnTo>
                    <a:pt x="2759" y="251"/>
                  </a:lnTo>
                  <a:lnTo>
                    <a:pt x="2755" y="249"/>
                  </a:lnTo>
                  <a:lnTo>
                    <a:pt x="2748" y="245"/>
                  </a:lnTo>
                  <a:lnTo>
                    <a:pt x="2742" y="239"/>
                  </a:lnTo>
                  <a:lnTo>
                    <a:pt x="2739" y="236"/>
                  </a:lnTo>
                  <a:lnTo>
                    <a:pt x="2737" y="232"/>
                  </a:lnTo>
                  <a:lnTo>
                    <a:pt x="2732" y="225"/>
                  </a:lnTo>
                  <a:lnTo>
                    <a:pt x="2732" y="239"/>
                  </a:lnTo>
                  <a:lnTo>
                    <a:pt x="2732" y="243"/>
                  </a:lnTo>
                  <a:lnTo>
                    <a:pt x="2731" y="246"/>
                  </a:lnTo>
                  <a:lnTo>
                    <a:pt x="2730" y="249"/>
                  </a:lnTo>
                  <a:lnTo>
                    <a:pt x="2728" y="252"/>
                  </a:lnTo>
                  <a:lnTo>
                    <a:pt x="2725" y="254"/>
                  </a:lnTo>
                  <a:lnTo>
                    <a:pt x="2722" y="256"/>
                  </a:lnTo>
                  <a:lnTo>
                    <a:pt x="2718" y="257"/>
                  </a:lnTo>
                  <a:lnTo>
                    <a:pt x="2714" y="257"/>
                  </a:lnTo>
                  <a:lnTo>
                    <a:pt x="2711" y="257"/>
                  </a:lnTo>
                  <a:lnTo>
                    <a:pt x="2707" y="256"/>
                  </a:lnTo>
                  <a:lnTo>
                    <a:pt x="2704" y="254"/>
                  </a:lnTo>
                  <a:lnTo>
                    <a:pt x="2701" y="252"/>
                  </a:lnTo>
                  <a:lnTo>
                    <a:pt x="2699" y="249"/>
                  </a:lnTo>
                  <a:lnTo>
                    <a:pt x="2697" y="246"/>
                  </a:lnTo>
                  <a:lnTo>
                    <a:pt x="2696" y="243"/>
                  </a:lnTo>
                  <a:lnTo>
                    <a:pt x="2696" y="239"/>
                  </a:lnTo>
                  <a:lnTo>
                    <a:pt x="2696" y="18"/>
                  </a:lnTo>
                  <a:lnTo>
                    <a:pt x="2696" y="14"/>
                  </a:lnTo>
                  <a:lnTo>
                    <a:pt x="2697" y="11"/>
                  </a:lnTo>
                  <a:lnTo>
                    <a:pt x="2699" y="8"/>
                  </a:lnTo>
                  <a:lnTo>
                    <a:pt x="2701" y="5"/>
                  </a:lnTo>
                  <a:lnTo>
                    <a:pt x="2704" y="3"/>
                  </a:lnTo>
                  <a:lnTo>
                    <a:pt x="2707" y="2"/>
                  </a:lnTo>
                  <a:lnTo>
                    <a:pt x="2711" y="1"/>
                  </a:lnTo>
                  <a:lnTo>
                    <a:pt x="2715" y="1"/>
                  </a:lnTo>
                  <a:lnTo>
                    <a:pt x="2719" y="1"/>
                  </a:lnTo>
                  <a:lnTo>
                    <a:pt x="2722" y="2"/>
                  </a:lnTo>
                  <a:lnTo>
                    <a:pt x="2725" y="3"/>
                  </a:lnTo>
                  <a:lnTo>
                    <a:pt x="2728" y="5"/>
                  </a:lnTo>
                  <a:lnTo>
                    <a:pt x="2730" y="8"/>
                  </a:lnTo>
                  <a:lnTo>
                    <a:pt x="2731" y="10"/>
                  </a:lnTo>
                  <a:lnTo>
                    <a:pt x="2732" y="14"/>
                  </a:lnTo>
                  <a:lnTo>
                    <a:pt x="2732" y="17"/>
                  </a:lnTo>
                  <a:lnTo>
                    <a:pt x="2732" y="109"/>
                  </a:lnTo>
                  <a:lnTo>
                    <a:pt x="2734" y="105"/>
                  </a:lnTo>
                  <a:lnTo>
                    <a:pt x="2737" y="102"/>
                  </a:lnTo>
                  <a:lnTo>
                    <a:pt x="2739" y="98"/>
                  </a:lnTo>
                  <a:lnTo>
                    <a:pt x="2742" y="95"/>
                  </a:lnTo>
                  <a:lnTo>
                    <a:pt x="2748" y="89"/>
                  </a:lnTo>
                  <a:lnTo>
                    <a:pt x="2755" y="85"/>
                  </a:lnTo>
                  <a:lnTo>
                    <a:pt x="2759" y="83"/>
                  </a:lnTo>
                  <a:lnTo>
                    <a:pt x="2763" y="81"/>
                  </a:lnTo>
                  <a:lnTo>
                    <a:pt x="2771" y="78"/>
                  </a:lnTo>
                  <a:lnTo>
                    <a:pt x="2780" y="77"/>
                  </a:lnTo>
                  <a:lnTo>
                    <a:pt x="2790" y="76"/>
                  </a:lnTo>
                  <a:lnTo>
                    <a:pt x="2801" y="77"/>
                  </a:lnTo>
                  <a:lnTo>
                    <a:pt x="2812" y="79"/>
                  </a:lnTo>
                  <a:lnTo>
                    <a:pt x="2817" y="80"/>
                  </a:lnTo>
                  <a:lnTo>
                    <a:pt x="2821" y="82"/>
                  </a:lnTo>
                  <a:lnTo>
                    <a:pt x="2831" y="87"/>
                  </a:lnTo>
                  <a:close/>
                  <a:moveTo>
                    <a:pt x="2818" y="212"/>
                  </a:moveTo>
                  <a:lnTo>
                    <a:pt x="2821" y="208"/>
                  </a:lnTo>
                  <a:lnTo>
                    <a:pt x="2824" y="203"/>
                  </a:lnTo>
                  <a:lnTo>
                    <a:pt x="2826" y="198"/>
                  </a:lnTo>
                  <a:lnTo>
                    <a:pt x="2828" y="193"/>
                  </a:lnTo>
                  <a:lnTo>
                    <a:pt x="2829" y="187"/>
                  </a:lnTo>
                  <a:lnTo>
                    <a:pt x="2830" y="180"/>
                  </a:lnTo>
                  <a:lnTo>
                    <a:pt x="2831" y="173"/>
                  </a:lnTo>
                  <a:lnTo>
                    <a:pt x="2831" y="166"/>
                  </a:lnTo>
                  <a:lnTo>
                    <a:pt x="2831" y="159"/>
                  </a:lnTo>
                  <a:lnTo>
                    <a:pt x="2830" y="152"/>
                  </a:lnTo>
                  <a:lnTo>
                    <a:pt x="2829" y="146"/>
                  </a:lnTo>
                  <a:lnTo>
                    <a:pt x="2828" y="140"/>
                  </a:lnTo>
                  <a:lnTo>
                    <a:pt x="2826" y="135"/>
                  </a:lnTo>
                  <a:lnTo>
                    <a:pt x="2824" y="130"/>
                  </a:lnTo>
                  <a:lnTo>
                    <a:pt x="2821" y="125"/>
                  </a:lnTo>
                  <a:lnTo>
                    <a:pt x="2818" y="121"/>
                  </a:lnTo>
                  <a:lnTo>
                    <a:pt x="2815" y="117"/>
                  </a:lnTo>
                  <a:lnTo>
                    <a:pt x="2811" y="114"/>
                  </a:lnTo>
                  <a:lnTo>
                    <a:pt x="2807" y="111"/>
                  </a:lnTo>
                  <a:lnTo>
                    <a:pt x="2802" y="109"/>
                  </a:lnTo>
                  <a:lnTo>
                    <a:pt x="2798" y="107"/>
                  </a:lnTo>
                  <a:lnTo>
                    <a:pt x="2793" y="106"/>
                  </a:lnTo>
                  <a:lnTo>
                    <a:pt x="2787" y="105"/>
                  </a:lnTo>
                  <a:lnTo>
                    <a:pt x="2781" y="105"/>
                  </a:lnTo>
                  <a:lnTo>
                    <a:pt x="2776" y="105"/>
                  </a:lnTo>
                  <a:lnTo>
                    <a:pt x="2770" y="106"/>
                  </a:lnTo>
                  <a:lnTo>
                    <a:pt x="2765" y="107"/>
                  </a:lnTo>
                  <a:lnTo>
                    <a:pt x="2761" y="109"/>
                  </a:lnTo>
                  <a:lnTo>
                    <a:pt x="2756" y="111"/>
                  </a:lnTo>
                  <a:lnTo>
                    <a:pt x="2752" y="114"/>
                  </a:lnTo>
                  <a:lnTo>
                    <a:pt x="2748" y="117"/>
                  </a:lnTo>
                  <a:lnTo>
                    <a:pt x="2745" y="121"/>
                  </a:lnTo>
                  <a:lnTo>
                    <a:pt x="2742" y="125"/>
                  </a:lnTo>
                  <a:lnTo>
                    <a:pt x="2740" y="130"/>
                  </a:lnTo>
                  <a:lnTo>
                    <a:pt x="2737" y="135"/>
                  </a:lnTo>
                  <a:lnTo>
                    <a:pt x="2736" y="141"/>
                  </a:lnTo>
                  <a:lnTo>
                    <a:pt x="2733" y="153"/>
                  </a:lnTo>
                  <a:lnTo>
                    <a:pt x="2733" y="160"/>
                  </a:lnTo>
                  <a:lnTo>
                    <a:pt x="2732" y="167"/>
                  </a:lnTo>
                  <a:lnTo>
                    <a:pt x="2733" y="174"/>
                  </a:lnTo>
                  <a:lnTo>
                    <a:pt x="2733" y="181"/>
                  </a:lnTo>
                  <a:lnTo>
                    <a:pt x="2734" y="187"/>
                  </a:lnTo>
                  <a:lnTo>
                    <a:pt x="2736" y="193"/>
                  </a:lnTo>
                  <a:lnTo>
                    <a:pt x="2737" y="199"/>
                  </a:lnTo>
                  <a:lnTo>
                    <a:pt x="2740" y="204"/>
                  </a:lnTo>
                  <a:lnTo>
                    <a:pt x="2742" y="209"/>
                  </a:lnTo>
                  <a:lnTo>
                    <a:pt x="2745" y="213"/>
                  </a:lnTo>
                  <a:lnTo>
                    <a:pt x="2748" y="217"/>
                  </a:lnTo>
                  <a:lnTo>
                    <a:pt x="2752" y="220"/>
                  </a:lnTo>
                  <a:lnTo>
                    <a:pt x="2756" y="223"/>
                  </a:lnTo>
                  <a:lnTo>
                    <a:pt x="2761" y="225"/>
                  </a:lnTo>
                  <a:lnTo>
                    <a:pt x="2765" y="227"/>
                  </a:lnTo>
                  <a:lnTo>
                    <a:pt x="2770" y="228"/>
                  </a:lnTo>
                  <a:lnTo>
                    <a:pt x="2776" y="229"/>
                  </a:lnTo>
                  <a:lnTo>
                    <a:pt x="2781" y="229"/>
                  </a:lnTo>
                  <a:lnTo>
                    <a:pt x="2787" y="229"/>
                  </a:lnTo>
                  <a:lnTo>
                    <a:pt x="2792" y="228"/>
                  </a:lnTo>
                  <a:lnTo>
                    <a:pt x="2797" y="227"/>
                  </a:lnTo>
                  <a:lnTo>
                    <a:pt x="2802" y="225"/>
                  </a:lnTo>
                  <a:lnTo>
                    <a:pt x="2807" y="223"/>
                  </a:lnTo>
                  <a:lnTo>
                    <a:pt x="2811" y="220"/>
                  </a:lnTo>
                  <a:lnTo>
                    <a:pt x="2814" y="216"/>
                  </a:lnTo>
                  <a:lnTo>
                    <a:pt x="2818" y="212"/>
                  </a:lnTo>
                  <a:close/>
                  <a:moveTo>
                    <a:pt x="3033" y="94"/>
                  </a:moveTo>
                  <a:lnTo>
                    <a:pt x="3037" y="98"/>
                  </a:lnTo>
                  <a:lnTo>
                    <a:pt x="3041" y="103"/>
                  </a:lnTo>
                  <a:lnTo>
                    <a:pt x="3044" y="109"/>
                  </a:lnTo>
                  <a:lnTo>
                    <a:pt x="3046" y="116"/>
                  </a:lnTo>
                  <a:lnTo>
                    <a:pt x="3048" y="123"/>
                  </a:lnTo>
                  <a:lnTo>
                    <a:pt x="3049" y="130"/>
                  </a:lnTo>
                  <a:lnTo>
                    <a:pt x="3050" y="138"/>
                  </a:lnTo>
                  <a:lnTo>
                    <a:pt x="3050" y="147"/>
                  </a:lnTo>
                  <a:lnTo>
                    <a:pt x="3050" y="240"/>
                  </a:lnTo>
                  <a:lnTo>
                    <a:pt x="3050" y="244"/>
                  </a:lnTo>
                  <a:lnTo>
                    <a:pt x="3049" y="247"/>
                  </a:lnTo>
                  <a:lnTo>
                    <a:pt x="3048" y="250"/>
                  </a:lnTo>
                  <a:lnTo>
                    <a:pt x="3046" y="252"/>
                  </a:lnTo>
                  <a:lnTo>
                    <a:pt x="3043" y="254"/>
                  </a:lnTo>
                  <a:lnTo>
                    <a:pt x="3040" y="256"/>
                  </a:lnTo>
                  <a:lnTo>
                    <a:pt x="3037" y="257"/>
                  </a:lnTo>
                  <a:lnTo>
                    <a:pt x="3033" y="257"/>
                  </a:lnTo>
                  <a:lnTo>
                    <a:pt x="3029" y="257"/>
                  </a:lnTo>
                  <a:lnTo>
                    <a:pt x="3026" y="256"/>
                  </a:lnTo>
                  <a:lnTo>
                    <a:pt x="3023" y="254"/>
                  </a:lnTo>
                  <a:lnTo>
                    <a:pt x="3020" y="252"/>
                  </a:lnTo>
                  <a:lnTo>
                    <a:pt x="3018" y="250"/>
                  </a:lnTo>
                  <a:lnTo>
                    <a:pt x="3017" y="247"/>
                  </a:lnTo>
                  <a:lnTo>
                    <a:pt x="3016" y="243"/>
                  </a:lnTo>
                  <a:lnTo>
                    <a:pt x="3015" y="240"/>
                  </a:lnTo>
                  <a:lnTo>
                    <a:pt x="3015" y="226"/>
                  </a:lnTo>
                  <a:lnTo>
                    <a:pt x="3012" y="234"/>
                  </a:lnTo>
                  <a:lnTo>
                    <a:pt x="3007" y="240"/>
                  </a:lnTo>
                  <a:lnTo>
                    <a:pt x="3004" y="243"/>
                  </a:lnTo>
                  <a:lnTo>
                    <a:pt x="3001" y="245"/>
                  </a:lnTo>
                  <a:lnTo>
                    <a:pt x="2995" y="250"/>
                  </a:lnTo>
                  <a:lnTo>
                    <a:pt x="2988" y="253"/>
                  </a:lnTo>
                  <a:lnTo>
                    <a:pt x="2981" y="256"/>
                  </a:lnTo>
                  <a:lnTo>
                    <a:pt x="2977" y="256"/>
                  </a:lnTo>
                  <a:lnTo>
                    <a:pt x="2972" y="257"/>
                  </a:lnTo>
                  <a:lnTo>
                    <a:pt x="2964" y="258"/>
                  </a:lnTo>
                  <a:lnTo>
                    <a:pt x="2955" y="257"/>
                  </a:lnTo>
                  <a:lnTo>
                    <a:pt x="2947" y="256"/>
                  </a:lnTo>
                  <a:lnTo>
                    <a:pt x="2943" y="255"/>
                  </a:lnTo>
                  <a:lnTo>
                    <a:pt x="2940" y="254"/>
                  </a:lnTo>
                  <a:lnTo>
                    <a:pt x="2932" y="251"/>
                  </a:lnTo>
                  <a:lnTo>
                    <a:pt x="2926" y="247"/>
                  </a:lnTo>
                  <a:lnTo>
                    <a:pt x="2920" y="242"/>
                  </a:lnTo>
                  <a:lnTo>
                    <a:pt x="2914" y="237"/>
                  </a:lnTo>
                  <a:lnTo>
                    <a:pt x="2910" y="231"/>
                  </a:lnTo>
                  <a:lnTo>
                    <a:pt x="2906" y="225"/>
                  </a:lnTo>
                  <a:lnTo>
                    <a:pt x="2904" y="218"/>
                  </a:lnTo>
                  <a:lnTo>
                    <a:pt x="2903" y="214"/>
                  </a:lnTo>
                  <a:lnTo>
                    <a:pt x="2902" y="211"/>
                  </a:lnTo>
                  <a:lnTo>
                    <a:pt x="2902" y="203"/>
                  </a:lnTo>
                  <a:lnTo>
                    <a:pt x="2902" y="194"/>
                  </a:lnTo>
                  <a:lnTo>
                    <a:pt x="2904" y="186"/>
                  </a:lnTo>
                  <a:lnTo>
                    <a:pt x="2905" y="184"/>
                  </a:lnTo>
                  <a:lnTo>
                    <a:pt x="2906" y="183"/>
                  </a:lnTo>
                  <a:lnTo>
                    <a:pt x="2907" y="179"/>
                  </a:lnTo>
                  <a:lnTo>
                    <a:pt x="2909" y="176"/>
                  </a:lnTo>
                  <a:lnTo>
                    <a:pt x="2912" y="173"/>
                  </a:lnTo>
                  <a:lnTo>
                    <a:pt x="2914" y="171"/>
                  </a:lnTo>
                  <a:lnTo>
                    <a:pt x="2917" y="168"/>
                  </a:lnTo>
                  <a:lnTo>
                    <a:pt x="2925" y="164"/>
                  </a:lnTo>
                  <a:lnTo>
                    <a:pt x="2934" y="160"/>
                  </a:lnTo>
                  <a:lnTo>
                    <a:pt x="2944" y="158"/>
                  </a:lnTo>
                  <a:lnTo>
                    <a:pt x="2957" y="156"/>
                  </a:lnTo>
                  <a:lnTo>
                    <a:pt x="2971" y="154"/>
                  </a:lnTo>
                  <a:lnTo>
                    <a:pt x="2979" y="154"/>
                  </a:lnTo>
                  <a:lnTo>
                    <a:pt x="2988" y="153"/>
                  </a:lnTo>
                  <a:lnTo>
                    <a:pt x="3007" y="153"/>
                  </a:lnTo>
                  <a:lnTo>
                    <a:pt x="3015" y="153"/>
                  </a:lnTo>
                  <a:lnTo>
                    <a:pt x="3015" y="143"/>
                  </a:lnTo>
                  <a:lnTo>
                    <a:pt x="3015" y="133"/>
                  </a:lnTo>
                  <a:lnTo>
                    <a:pt x="3014" y="129"/>
                  </a:lnTo>
                  <a:lnTo>
                    <a:pt x="3013" y="125"/>
                  </a:lnTo>
                  <a:lnTo>
                    <a:pt x="3010" y="119"/>
                  </a:lnTo>
                  <a:lnTo>
                    <a:pt x="3007" y="114"/>
                  </a:lnTo>
                  <a:lnTo>
                    <a:pt x="3002" y="110"/>
                  </a:lnTo>
                  <a:lnTo>
                    <a:pt x="2996" y="107"/>
                  </a:lnTo>
                  <a:lnTo>
                    <a:pt x="2989" y="105"/>
                  </a:lnTo>
                  <a:lnTo>
                    <a:pt x="2980" y="105"/>
                  </a:lnTo>
                  <a:lnTo>
                    <a:pt x="2968" y="105"/>
                  </a:lnTo>
                  <a:lnTo>
                    <a:pt x="2962" y="106"/>
                  </a:lnTo>
                  <a:lnTo>
                    <a:pt x="2957" y="108"/>
                  </a:lnTo>
                  <a:lnTo>
                    <a:pt x="2945" y="112"/>
                  </a:lnTo>
                  <a:lnTo>
                    <a:pt x="2939" y="114"/>
                  </a:lnTo>
                  <a:lnTo>
                    <a:pt x="2932" y="117"/>
                  </a:lnTo>
                  <a:lnTo>
                    <a:pt x="2928" y="120"/>
                  </a:lnTo>
                  <a:lnTo>
                    <a:pt x="2924" y="121"/>
                  </a:lnTo>
                  <a:lnTo>
                    <a:pt x="2921" y="122"/>
                  </a:lnTo>
                  <a:lnTo>
                    <a:pt x="2919" y="123"/>
                  </a:lnTo>
                  <a:lnTo>
                    <a:pt x="2916" y="122"/>
                  </a:lnTo>
                  <a:lnTo>
                    <a:pt x="2914" y="122"/>
                  </a:lnTo>
                  <a:lnTo>
                    <a:pt x="2912" y="120"/>
                  </a:lnTo>
                  <a:lnTo>
                    <a:pt x="2910" y="119"/>
                  </a:lnTo>
                  <a:lnTo>
                    <a:pt x="2908" y="117"/>
                  </a:lnTo>
                  <a:lnTo>
                    <a:pt x="2907" y="114"/>
                  </a:lnTo>
                  <a:lnTo>
                    <a:pt x="2907" y="111"/>
                  </a:lnTo>
                  <a:lnTo>
                    <a:pt x="2906" y="109"/>
                  </a:lnTo>
                  <a:lnTo>
                    <a:pt x="2907" y="106"/>
                  </a:lnTo>
                  <a:lnTo>
                    <a:pt x="2907" y="104"/>
                  </a:lnTo>
                  <a:lnTo>
                    <a:pt x="2910" y="99"/>
                  </a:lnTo>
                  <a:lnTo>
                    <a:pt x="2911" y="97"/>
                  </a:lnTo>
                  <a:lnTo>
                    <a:pt x="2914" y="95"/>
                  </a:lnTo>
                  <a:lnTo>
                    <a:pt x="2919" y="91"/>
                  </a:lnTo>
                  <a:lnTo>
                    <a:pt x="2933" y="85"/>
                  </a:lnTo>
                  <a:lnTo>
                    <a:pt x="2941" y="82"/>
                  </a:lnTo>
                  <a:lnTo>
                    <a:pt x="2949" y="80"/>
                  </a:lnTo>
                  <a:lnTo>
                    <a:pt x="2957" y="78"/>
                  </a:lnTo>
                  <a:lnTo>
                    <a:pt x="2965" y="77"/>
                  </a:lnTo>
                  <a:lnTo>
                    <a:pt x="2973" y="76"/>
                  </a:lnTo>
                  <a:lnTo>
                    <a:pt x="2981" y="76"/>
                  </a:lnTo>
                  <a:lnTo>
                    <a:pt x="2990" y="76"/>
                  </a:lnTo>
                  <a:lnTo>
                    <a:pt x="2998" y="77"/>
                  </a:lnTo>
                  <a:lnTo>
                    <a:pt x="3005" y="78"/>
                  </a:lnTo>
                  <a:lnTo>
                    <a:pt x="3012" y="80"/>
                  </a:lnTo>
                  <a:lnTo>
                    <a:pt x="3018" y="83"/>
                  </a:lnTo>
                  <a:lnTo>
                    <a:pt x="3024" y="86"/>
                  </a:lnTo>
                  <a:lnTo>
                    <a:pt x="3029" y="89"/>
                  </a:lnTo>
                  <a:lnTo>
                    <a:pt x="3033" y="94"/>
                  </a:lnTo>
                  <a:close/>
                  <a:moveTo>
                    <a:pt x="3003" y="217"/>
                  </a:moveTo>
                  <a:lnTo>
                    <a:pt x="3005" y="214"/>
                  </a:lnTo>
                  <a:lnTo>
                    <a:pt x="3008" y="210"/>
                  </a:lnTo>
                  <a:lnTo>
                    <a:pt x="3012" y="202"/>
                  </a:lnTo>
                  <a:lnTo>
                    <a:pt x="3014" y="193"/>
                  </a:lnTo>
                  <a:lnTo>
                    <a:pt x="3015" y="188"/>
                  </a:lnTo>
                  <a:lnTo>
                    <a:pt x="3015" y="183"/>
                  </a:lnTo>
                  <a:lnTo>
                    <a:pt x="3015" y="173"/>
                  </a:lnTo>
                  <a:lnTo>
                    <a:pt x="3009" y="173"/>
                  </a:lnTo>
                  <a:lnTo>
                    <a:pt x="2995" y="174"/>
                  </a:lnTo>
                  <a:lnTo>
                    <a:pt x="2984" y="174"/>
                  </a:lnTo>
                  <a:lnTo>
                    <a:pt x="2974" y="175"/>
                  </a:lnTo>
                  <a:lnTo>
                    <a:pt x="2966" y="176"/>
                  </a:lnTo>
                  <a:lnTo>
                    <a:pt x="2959" y="177"/>
                  </a:lnTo>
                  <a:lnTo>
                    <a:pt x="2953" y="179"/>
                  </a:lnTo>
                  <a:lnTo>
                    <a:pt x="2948" y="182"/>
                  </a:lnTo>
                  <a:lnTo>
                    <a:pt x="2944" y="184"/>
                  </a:lnTo>
                  <a:lnTo>
                    <a:pt x="2941" y="188"/>
                  </a:lnTo>
                  <a:lnTo>
                    <a:pt x="2939" y="192"/>
                  </a:lnTo>
                  <a:lnTo>
                    <a:pt x="2938" y="196"/>
                  </a:lnTo>
                  <a:lnTo>
                    <a:pt x="2938" y="201"/>
                  </a:lnTo>
                  <a:lnTo>
                    <a:pt x="2938" y="208"/>
                  </a:lnTo>
                  <a:lnTo>
                    <a:pt x="2940" y="213"/>
                  </a:lnTo>
                  <a:lnTo>
                    <a:pt x="2941" y="216"/>
                  </a:lnTo>
                  <a:lnTo>
                    <a:pt x="2943" y="218"/>
                  </a:lnTo>
                  <a:lnTo>
                    <a:pt x="2947" y="223"/>
                  </a:lnTo>
                  <a:lnTo>
                    <a:pt x="2952" y="226"/>
                  </a:lnTo>
                  <a:lnTo>
                    <a:pt x="2955" y="228"/>
                  </a:lnTo>
                  <a:lnTo>
                    <a:pt x="2957" y="229"/>
                  </a:lnTo>
                  <a:lnTo>
                    <a:pt x="2964" y="230"/>
                  </a:lnTo>
                  <a:lnTo>
                    <a:pt x="2970" y="231"/>
                  </a:lnTo>
                  <a:lnTo>
                    <a:pt x="2980" y="230"/>
                  </a:lnTo>
                  <a:lnTo>
                    <a:pt x="2984" y="229"/>
                  </a:lnTo>
                  <a:lnTo>
                    <a:pt x="2988" y="227"/>
                  </a:lnTo>
                  <a:lnTo>
                    <a:pt x="2992" y="226"/>
                  </a:lnTo>
                  <a:lnTo>
                    <a:pt x="2996" y="223"/>
                  </a:lnTo>
                  <a:lnTo>
                    <a:pt x="2999" y="220"/>
                  </a:lnTo>
                  <a:lnTo>
                    <a:pt x="3003" y="217"/>
                  </a:lnTo>
                  <a:close/>
                  <a:moveTo>
                    <a:pt x="2935" y="35"/>
                  </a:moveTo>
                  <a:lnTo>
                    <a:pt x="2933" y="32"/>
                  </a:lnTo>
                  <a:lnTo>
                    <a:pt x="2931" y="29"/>
                  </a:lnTo>
                  <a:lnTo>
                    <a:pt x="2930" y="25"/>
                  </a:lnTo>
                  <a:lnTo>
                    <a:pt x="2929" y="21"/>
                  </a:lnTo>
                  <a:lnTo>
                    <a:pt x="2930" y="17"/>
                  </a:lnTo>
                  <a:lnTo>
                    <a:pt x="2931" y="13"/>
                  </a:lnTo>
                  <a:lnTo>
                    <a:pt x="2933" y="10"/>
                  </a:lnTo>
                  <a:lnTo>
                    <a:pt x="2935" y="7"/>
                  </a:lnTo>
                  <a:lnTo>
                    <a:pt x="2938" y="4"/>
                  </a:lnTo>
                  <a:lnTo>
                    <a:pt x="2942" y="3"/>
                  </a:lnTo>
                  <a:lnTo>
                    <a:pt x="2946" y="2"/>
                  </a:lnTo>
                  <a:lnTo>
                    <a:pt x="2950" y="1"/>
                  </a:lnTo>
                  <a:lnTo>
                    <a:pt x="2954" y="2"/>
                  </a:lnTo>
                  <a:lnTo>
                    <a:pt x="2958" y="3"/>
                  </a:lnTo>
                  <a:lnTo>
                    <a:pt x="2961" y="4"/>
                  </a:lnTo>
                  <a:lnTo>
                    <a:pt x="2964" y="7"/>
                  </a:lnTo>
                  <a:lnTo>
                    <a:pt x="2967" y="10"/>
                  </a:lnTo>
                  <a:lnTo>
                    <a:pt x="2969" y="13"/>
                  </a:lnTo>
                  <a:lnTo>
                    <a:pt x="2970" y="17"/>
                  </a:lnTo>
                  <a:lnTo>
                    <a:pt x="2970" y="21"/>
                  </a:lnTo>
                  <a:lnTo>
                    <a:pt x="2970" y="25"/>
                  </a:lnTo>
                  <a:lnTo>
                    <a:pt x="2969" y="29"/>
                  </a:lnTo>
                  <a:lnTo>
                    <a:pt x="2967" y="32"/>
                  </a:lnTo>
                  <a:lnTo>
                    <a:pt x="2965" y="35"/>
                  </a:lnTo>
                  <a:lnTo>
                    <a:pt x="2961" y="37"/>
                  </a:lnTo>
                  <a:lnTo>
                    <a:pt x="2958" y="39"/>
                  </a:lnTo>
                  <a:lnTo>
                    <a:pt x="2954" y="40"/>
                  </a:lnTo>
                  <a:lnTo>
                    <a:pt x="2950" y="41"/>
                  </a:lnTo>
                  <a:lnTo>
                    <a:pt x="2946" y="40"/>
                  </a:lnTo>
                  <a:lnTo>
                    <a:pt x="2942" y="39"/>
                  </a:lnTo>
                  <a:lnTo>
                    <a:pt x="2938" y="37"/>
                  </a:lnTo>
                  <a:lnTo>
                    <a:pt x="2935" y="35"/>
                  </a:lnTo>
                  <a:close/>
                  <a:moveTo>
                    <a:pt x="2999" y="35"/>
                  </a:moveTo>
                  <a:lnTo>
                    <a:pt x="2996" y="32"/>
                  </a:lnTo>
                  <a:lnTo>
                    <a:pt x="2994" y="29"/>
                  </a:lnTo>
                  <a:lnTo>
                    <a:pt x="2993" y="25"/>
                  </a:lnTo>
                  <a:lnTo>
                    <a:pt x="2993" y="21"/>
                  </a:lnTo>
                  <a:lnTo>
                    <a:pt x="2993" y="17"/>
                  </a:lnTo>
                  <a:lnTo>
                    <a:pt x="2994" y="13"/>
                  </a:lnTo>
                  <a:lnTo>
                    <a:pt x="2996" y="10"/>
                  </a:lnTo>
                  <a:lnTo>
                    <a:pt x="2999" y="7"/>
                  </a:lnTo>
                  <a:lnTo>
                    <a:pt x="3002" y="4"/>
                  </a:lnTo>
                  <a:lnTo>
                    <a:pt x="3005" y="3"/>
                  </a:lnTo>
                  <a:lnTo>
                    <a:pt x="3009" y="2"/>
                  </a:lnTo>
                  <a:lnTo>
                    <a:pt x="3013" y="1"/>
                  </a:lnTo>
                  <a:lnTo>
                    <a:pt x="3017" y="2"/>
                  </a:lnTo>
                  <a:lnTo>
                    <a:pt x="3021" y="3"/>
                  </a:lnTo>
                  <a:lnTo>
                    <a:pt x="3025" y="4"/>
                  </a:lnTo>
                  <a:lnTo>
                    <a:pt x="3028" y="7"/>
                  </a:lnTo>
                  <a:lnTo>
                    <a:pt x="3030" y="10"/>
                  </a:lnTo>
                  <a:lnTo>
                    <a:pt x="3032" y="13"/>
                  </a:lnTo>
                  <a:lnTo>
                    <a:pt x="3033" y="17"/>
                  </a:lnTo>
                  <a:lnTo>
                    <a:pt x="3033" y="21"/>
                  </a:lnTo>
                  <a:lnTo>
                    <a:pt x="3033" y="25"/>
                  </a:lnTo>
                  <a:lnTo>
                    <a:pt x="3032" y="29"/>
                  </a:lnTo>
                  <a:lnTo>
                    <a:pt x="3030" y="32"/>
                  </a:lnTo>
                  <a:lnTo>
                    <a:pt x="3028" y="35"/>
                  </a:lnTo>
                  <a:lnTo>
                    <a:pt x="3025" y="37"/>
                  </a:lnTo>
                  <a:lnTo>
                    <a:pt x="3021" y="39"/>
                  </a:lnTo>
                  <a:lnTo>
                    <a:pt x="3017" y="40"/>
                  </a:lnTo>
                  <a:lnTo>
                    <a:pt x="3013" y="41"/>
                  </a:lnTo>
                  <a:lnTo>
                    <a:pt x="3009" y="40"/>
                  </a:lnTo>
                  <a:lnTo>
                    <a:pt x="3005" y="39"/>
                  </a:lnTo>
                  <a:lnTo>
                    <a:pt x="3002" y="37"/>
                  </a:lnTo>
                  <a:lnTo>
                    <a:pt x="2999" y="35"/>
                  </a:lnTo>
                  <a:close/>
                  <a:moveTo>
                    <a:pt x="3101" y="243"/>
                  </a:moveTo>
                  <a:lnTo>
                    <a:pt x="3098" y="241"/>
                  </a:lnTo>
                  <a:lnTo>
                    <a:pt x="3095" y="239"/>
                  </a:lnTo>
                  <a:lnTo>
                    <a:pt x="3093" y="236"/>
                  </a:lnTo>
                  <a:lnTo>
                    <a:pt x="3092" y="234"/>
                  </a:lnTo>
                  <a:lnTo>
                    <a:pt x="3090" y="232"/>
                  </a:lnTo>
                  <a:lnTo>
                    <a:pt x="3090" y="230"/>
                  </a:lnTo>
                  <a:lnTo>
                    <a:pt x="3089" y="227"/>
                  </a:lnTo>
                  <a:lnTo>
                    <a:pt x="3089" y="225"/>
                  </a:lnTo>
                  <a:lnTo>
                    <a:pt x="3089" y="222"/>
                  </a:lnTo>
                  <a:lnTo>
                    <a:pt x="3090" y="219"/>
                  </a:lnTo>
                  <a:lnTo>
                    <a:pt x="3091" y="217"/>
                  </a:lnTo>
                  <a:lnTo>
                    <a:pt x="3091" y="216"/>
                  </a:lnTo>
                  <a:lnTo>
                    <a:pt x="3092" y="215"/>
                  </a:lnTo>
                  <a:lnTo>
                    <a:pt x="3094" y="213"/>
                  </a:lnTo>
                  <a:lnTo>
                    <a:pt x="3096" y="212"/>
                  </a:lnTo>
                  <a:lnTo>
                    <a:pt x="3098" y="211"/>
                  </a:lnTo>
                  <a:lnTo>
                    <a:pt x="3100" y="211"/>
                  </a:lnTo>
                  <a:lnTo>
                    <a:pt x="3103" y="211"/>
                  </a:lnTo>
                  <a:lnTo>
                    <a:pt x="3106" y="212"/>
                  </a:lnTo>
                  <a:lnTo>
                    <a:pt x="3115" y="217"/>
                  </a:lnTo>
                  <a:lnTo>
                    <a:pt x="3126" y="222"/>
                  </a:lnTo>
                  <a:lnTo>
                    <a:pt x="3136" y="226"/>
                  </a:lnTo>
                  <a:lnTo>
                    <a:pt x="3141" y="228"/>
                  </a:lnTo>
                  <a:lnTo>
                    <a:pt x="3147" y="229"/>
                  </a:lnTo>
                  <a:lnTo>
                    <a:pt x="3154" y="229"/>
                  </a:lnTo>
                  <a:lnTo>
                    <a:pt x="3162" y="230"/>
                  </a:lnTo>
                  <a:lnTo>
                    <a:pt x="3170" y="229"/>
                  </a:lnTo>
                  <a:lnTo>
                    <a:pt x="3177" y="228"/>
                  </a:lnTo>
                  <a:lnTo>
                    <a:pt x="3183" y="226"/>
                  </a:lnTo>
                  <a:lnTo>
                    <a:pt x="3188" y="224"/>
                  </a:lnTo>
                  <a:lnTo>
                    <a:pt x="3193" y="220"/>
                  </a:lnTo>
                  <a:lnTo>
                    <a:pt x="3194" y="218"/>
                  </a:lnTo>
                  <a:lnTo>
                    <a:pt x="3196" y="216"/>
                  </a:lnTo>
                  <a:lnTo>
                    <a:pt x="3197" y="214"/>
                  </a:lnTo>
                  <a:lnTo>
                    <a:pt x="3198" y="212"/>
                  </a:lnTo>
                  <a:lnTo>
                    <a:pt x="3198" y="209"/>
                  </a:lnTo>
                  <a:lnTo>
                    <a:pt x="3198" y="206"/>
                  </a:lnTo>
                  <a:lnTo>
                    <a:pt x="3198" y="203"/>
                  </a:lnTo>
                  <a:lnTo>
                    <a:pt x="3197" y="200"/>
                  </a:lnTo>
                  <a:lnTo>
                    <a:pt x="3196" y="197"/>
                  </a:lnTo>
                  <a:lnTo>
                    <a:pt x="3194" y="195"/>
                  </a:lnTo>
                  <a:lnTo>
                    <a:pt x="3193" y="194"/>
                  </a:lnTo>
                  <a:lnTo>
                    <a:pt x="3192" y="193"/>
                  </a:lnTo>
                  <a:lnTo>
                    <a:pt x="3189" y="191"/>
                  </a:lnTo>
                  <a:lnTo>
                    <a:pt x="3181" y="187"/>
                  </a:lnTo>
                  <a:lnTo>
                    <a:pt x="3176" y="185"/>
                  </a:lnTo>
                  <a:lnTo>
                    <a:pt x="3170" y="184"/>
                  </a:lnTo>
                  <a:lnTo>
                    <a:pt x="3154" y="180"/>
                  </a:lnTo>
                  <a:lnTo>
                    <a:pt x="3146" y="178"/>
                  </a:lnTo>
                  <a:lnTo>
                    <a:pt x="3139" y="176"/>
                  </a:lnTo>
                  <a:lnTo>
                    <a:pt x="3127" y="172"/>
                  </a:lnTo>
                  <a:lnTo>
                    <a:pt x="3121" y="169"/>
                  </a:lnTo>
                  <a:lnTo>
                    <a:pt x="3116" y="167"/>
                  </a:lnTo>
                  <a:lnTo>
                    <a:pt x="3112" y="164"/>
                  </a:lnTo>
                  <a:lnTo>
                    <a:pt x="3108" y="161"/>
                  </a:lnTo>
                  <a:lnTo>
                    <a:pt x="3105" y="158"/>
                  </a:lnTo>
                  <a:lnTo>
                    <a:pt x="3102" y="155"/>
                  </a:lnTo>
                  <a:lnTo>
                    <a:pt x="3100" y="152"/>
                  </a:lnTo>
                  <a:lnTo>
                    <a:pt x="3098" y="148"/>
                  </a:lnTo>
                  <a:lnTo>
                    <a:pt x="3097" y="144"/>
                  </a:lnTo>
                  <a:lnTo>
                    <a:pt x="3095" y="139"/>
                  </a:lnTo>
                  <a:lnTo>
                    <a:pt x="3095" y="135"/>
                  </a:lnTo>
                  <a:lnTo>
                    <a:pt x="3095" y="130"/>
                  </a:lnTo>
                  <a:lnTo>
                    <a:pt x="3095" y="122"/>
                  </a:lnTo>
                  <a:lnTo>
                    <a:pt x="3096" y="119"/>
                  </a:lnTo>
                  <a:lnTo>
                    <a:pt x="3097" y="115"/>
                  </a:lnTo>
                  <a:lnTo>
                    <a:pt x="3100" y="108"/>
                  </a:lnTo>
                  <a:lnTo>
                    <a:pt x="3101" y="105"/>
                  </a:lnTo>
                  <a:lnTo>
                    <a:pt x="3104" y="102"/>
                  </a:lnTo>
                  <a:lnTo>
                    <a:pt x="3108" y="96"/>
                  </a:lnTo>
                  <a:lnTo>
                    <a:pt x="3114" y="91"/>
                  </a:lnTo>
                  <a:lnTo>
                    <a:pt x="3121" y="87"/>
                  </a:lnTo>
                  <a:lnTo>
                    <a:pt x="3128" y="83"/>
                  </a:lnTo>
                  <a:lnTo>
                    <a:pt x="3132" y="81"/>
                  </a:lnTo>
                  <a:lnTo>
                    <a:pt x="3136" y="80"/>
                  </a:lnTo>
                  <a:lnTo>
                    <a:pt x="3145" y="78"/>
                  </a:lnTo>
                  <a:lnTo>
                    <a:pt x="3154" y="76"/>
                  </a:lnTo>
                  <a:lnTo>
                    <a:pt x="3164" y="76"/>
                  </a:lnTo>
                  <a:lnTo>
                    <a:pt x="3171" y="76"/>
                  </a:lnTo>
                  <a:lnTo>
                    <a:pt x="3178" y="77"/>
                  </a:lnTo>
                  <a:lnTo>
                    <a:pt x="3185" y="78"/>
                  </a:lnTo>
                  <a:lnTo>
                    <a:pt x="3192" y="80"/>
                  </a:lnTo>
                  <a:lnTo>
                    <a:pt x="3199" y="82"/>
                  </a:lnTo>
                  <a:lnTo>
                    <a:pt x="3205" y="84"/>
                  </a:lnTo>
                  <a:lnTo>
                    <a:pt x="3211" y="87"/>
                  </a:lnTo>
                  <a:lnTo>
                    <a:pt x="3216" y="91"/>
                  </a:lnTo>
                  <a:lnTo>
                    <a:pt x="3221" y="95"/>
                  </a:lnTo>
                  <a:lnTo>
                    <a:pt x="3225" y="99"/>
                  </a:lnTo>
                  <a:lnTo>
                    <a:pt x="3226" y="101"/>
                  </a:lnTo>
                  <a:lnTo>
                    <a:pt x="3227" y="104"/>
                  </a:lnTo>
                  <a:lnTo>
                    <a:pt x="3228" y="109"/>
                  </a:lnTo>
                  <a:lnTo>
                    <a:pt x="3228" y="112"/>
                  </a:lnTo>
                  <a:lnTo>
                    <a:pt x="3227" y="114"/>
                  </a:lnTo>
                  <a:lnTo>
                    <a:pt x="3226" y="117"/>
                  </a:lnTo>
                  <a:lnTo>
                    <a:pt x="3224" y="119"/>
                  </a:lnTo>
                  <a:lnTo>
                    <a:pt x="3221" y="122"/>
                  </a:lnTo>
                  <a:lnTo>
                    <a:pt x="3219" y="122"/>
                  </a:lnTo>
                  <a:lnTo>
                    <a:pt x="3216" y="123"/>
                  </a:lnTo>
                  <a:lnTo>
                    <a:pt x="3213" y="122"/>
                  </a:lnTo>
                  <a:lnTo>
                    <a:pt x="3210" y="121"/>
                  </a:lnTo>
                  <a:lnTo>
                    <a:pt x="3201" y="116"/>
                  </a:lnTo>
                  <a:lnTo>
                    <a:pt x="3192" y="111"/>
                  </a:lnTo>
                  <a:lnTo>
                    <a:pt x="3183" y="108"/>
                  </a:lnTo>
                  <a:lnTo>
                    <a:pt x="3179" y="106"/>
                  </a:lnTo>
                  <a:lnTo>
                    <a:pt x="3174" y="105"/>
                  </a:lnTo>
                  <a:lnTo>
                    <a:pt x="3168" y="104"/>
                  </a:lnTo>
                  <a:lnTo>
                    <a:pt x="3162" y="104"/>
                  </a:lnTo>
                  <a:lnTo>
                    <a:pt x="3155" y="105"/>
                  </a:lnTo>
                  <a:lnTo>
                    <a:pt x="3149" y="106"/>
                  </a:lnTo>
                  <a:lnTo>
                    <a:pt x="3143" y="108"/>
                  </a:lnTo>
                  <a:lnTo>
                    <a:pt x="3138" y="111"/>
                  </a:lnTo>
                  <a:lnTo>
                    <a:pt x="3134" y="114"/>
                  </a:lnTo>
                  <a:lnTo>
                    <a:pt x="3133" y="116"/>
                  </a:lnTo>
                  <a:lnTo>
                    <a:pt x="3131" y="118"/>
                  </a:lnTo>
                  <a:lnTo>
                    <a:pt x="3130" y="123"/>
                  </a:lnTo>
                  <a:lnTo>
                    <a:pt x="3129" y="126"/>
                  </a:lnTo>
                  <a:lnTo>
                    <a:pt x="3129" y="128"/>
                  </a:lnTo>
                  <a:lnTo>
                    <a:pt x="3130" y="133"/>
                  </a:lnTo>
                  <a:lnTo>
                    <a:pt x="3131" y="137"/>
                  </a:lnTo>
                  <a:lnTo>
                    <a:pt x="3132" y="139"/>
                  </a:lnTo>
                  <a:lnTo>
                    <a:pt x="3134" y="141"/>
                  </a:lnTo>
                  <a:lnTo>
                    <a:pt x="3135" y="142"/>
                  </a:lnTo>
                  <a:lnTo>
                    <a:pt x="3137" y="144"/>
                  </a:lnTo>
                  <a:lnTo>
                    <a:pt x="3143" y="147"/>
                  </a:lnTo>
                  <a:lnTo>
                    <a:pt x="3150" y="149"/>
                  </a:lnTo>
                  <a:lnTo>
                    <a:pt x="3158" y="152"/>
                  </a:lnTo>
                  <a:lnTo>
                    <a:pt x="3169" y="154"/>
                  </a:lnTo>
                  <a:lnTo>
                    <a:pt x="3191" y="160"/>
                  </a:lnTo>
                  <a:lnTo>
                    <a:pt x="3199" y="163"/>
                  </a:lnTo>
                  <a:lnTo>
                    <a:pt x="3207" y="166"/>
                  </a:lnTo>
                  <a:lnTo>
                    <a:pt x="3213" y="169"/>
                  </a:lnTo>
                  <a:lnTo>
                    <a:pt x="3218" y="173"/>
                  </a:lnTo>
                  <a:lnTo>
                    <a:pt x="3221" y="175"/>
                  </a:lnTo>
                  <a:lnTo>
                    <a:pt x="3223" y="177"/>
                  </a:lnTo>
                  <a:lnTo>
                    <a:pt x="3226" y="182"/>
                  </a:lnTo>
                  <a:lnTo>
                    <a:pt x="3229" y="187"/>
                  </a:lnTo>
                  <a:lnTo>
                    <a:pt x="3231" y="193"/>
                  </a:lnTo>
                  <a:lnTo>
                    <a:pt x="3232" y="199"/>
                  </a:lnTo>
                  <a:lnTo>
                    <a:pt x="3232" y="206"/>
                  </a:lnTo>
                  <a:lnTo>
                    <a:pt x="3232" y="212"/>
                  </a:lnTo>
                  <a:lnTo>
                    <a:pt x="3231" y="217"/>
                  </a:lnTo>
                  <a:lnTo>
                    <a:pt x="3229" y="222"/>
                  </a:lnTo>
                  <a:lnTo>
                    <a:pt x="3228" y="225"/>
                  </a:lnTo>
                  <a:lnTo>
                    <a:pt x="3227" y="227"/>
                  </a:lnTo>
                  <a:lnTo>
                    <a:pt x="3225" y="232"/>
                  </a:lnTo>
                  <a:lnTo>
                    <a:pt x="3221" y="236"/>
                  </a:lnTo>
                  <a:lnTo>
                    <a:pt x="3217" y="240"/>
                  </a:lnTo>
                  <a:lnTo>
                    <a:pt x="3213" y="243"/>
                  </a:lnTo>
                  <a:lnTo>
                    <a:pt x="3208" y="247"/>
                  </a:lnTo>
                  <a:lnTo>
                    <a:pt x="3202" y="250"/>
                  </a:lnTo>
                  <a:lnTo>
                    <a:pt x="3196" y="252"/>
                  </a:lnTo>
                  <a:lnTo>
                    <a:pt x="3190" y="254"/>
                  </a:lnTo>
                  <a:lnTo>
                    <a:pt x="3183" y="256"/>
                  </a:lnTo>
                  <a:lnTo>
                    <a:pt x="3176" y="257"/>
                  </a:lnTo>
                  <a:lnTo>
                    <a:pt x="3168" y="257"/>
                  </a:lnTo>
                  <a:lnTo>
                    <a:pt x="3161" y="258"/>
                  </a:lnTo>
                  <a:lnTo>
                    <a:pt x="3152" y="257"/>
                  </a:lnTo>
                  <a:lnTo>
                    <a:pt x="3143" y="257"/>
                  </a:lnTo>
                  <a:lnTo>
                    <a:pt x="3135" y="256"/>
                  </a:lnTo>
                  <a:lnTo>
                    <a:pt x="3127" y="254"/>
                  </a:lnTo>
                  <a:lnTo>
                    <a:pt x="3120" y="252"/>
                  </a:lnTo>
                  <a:lnTo>
                    <a:pt x="3113" y="249"/>
                  </a:lnTo>
                  <a:lnTo>
                    <a:pt x="3107" y="246"/>
                  </a:lnTo>
                  <a:lnTo>
                    <a:pt x="3101" y="243"/>
                  </a:lnTo>
                  <a:close/>
                  <a:moveTo>
                    <a:pt x="3367" y="233"/>
                  </a:moveTo>
                  <a:lnTo>
                    <a:pt x="3369" y="235"/>
                  </a:lnTo>
                  <a:lnTo>
                    <a:pt x="3370" y="238"/>
                  </a:lnTo>
                  <a:lnTo>
                    <a:pt x="3371" y="240"/>
                  </a:lnTo>
                  <a:lnTo>
                    <a:pt x="3371" y="243"/>
                  </a:lnTo>
                  <a:lnTo>
                    <a:pt x="3370" y="246"/>
                  </a:lnTo>
                  <a:lnTo>
                    <a:pt x="3369" y="249"/>
                  </a:lnTo>
                  <a:lnTo>
                    <a:pt x="3368" y="252"/>
                  </a:lnTo>
                  <a:lnTo>
                    <a:pt x="3365" y="254"/>
                  </a:lnTo>
                  <a:lnTo>
                    <a:pt x="3362" y="255"/>
                  </a:lnTo>
                  <a:lnTo>
                    <a:pt x="3358" y="257"/>
                  </a:lnTo>
                  <a:lnTo>
                    <a:pt x="3354" y="257"/>
                  </a:lnTo>
                  <a:lnTo>
                    <a:pt x="3349" y="257"/>
                  </a:lnTo>
                  <a:lnTo>
                    <a:pt x="3339" y="256"/>
                  </a:lnTo>
                  <a:lnTo>
                    <a:pt x="3332" y="255"/>
                  </a:lnTo>
                  <a:lnTo>
                    <a:pt x="3326" y="254"/>
                  </a:lnTo>
                  <a:lnTo>
                    <a:pt x="3320" y="253"/>
                  </a:lnTo>
                  <a:lnTo>
                    <a:pt x="3314" y="251"/>
                  </a:lnTo>
                  <a:lnTo>
                    <a:pt x="3309" y="248"/>
                  </a:lnTo>
                  <a:lnTo>
                    <a:pt x="3304" y="245"/>
                  </a:lnTo>
                  <a:lnTo>
                    <a:pt x="3300" y="242"/>
                  </a:lnTo>
                  <a:lnTo>
                    <a:pt x="3296" y="238"/>
                  </a:lnTo>
                  <a:lnTo>
                    <a:pt x="3293" y="234"/>
                  </a:lnTo>
                  <a:lnTo>
                    <a:pt x="3290" y="230"/>
                  </a:lnTo>
                  <a:lnTo>
                    <a:pt x="3287" y="225"/>
                  </a:lnTo>
                  <a:lnTo>
                    <a:pt x="3285" y="219"/>
                  </a:lnTo>
                  <a:lnTo>
                    <a:pt x="3284" y="213"/>
                  </a:lnTo>
                  <a:lnTo>
                    <a:pt x="3283" y="207"/>
                  </a:lnTo>
                  <a:lnTo>
                    <a:pt x="3282" y="200"/>
                  </a:lnTo>
                  <a:lnTo>
                    <a:pt x="3282" y="192"/>
                  </a:lnTo>
                  <a:lnTo>
                    <a:pt x="3282" y="108"/>
                  </a:lnTo>
                  <a:lnTo>
                    <a:pt x="3260" y="108"/>
                  </a:lnTo>
                  <a:lnTo>
                    <a:pt x="3256" y="108"/>
                  </a:lnTo>
                  <a:lnTo>
                    <a:pt x="3253" y="107"/>
                  </a:lnTo>
                  <a:lnTo>
                    <a:pt x="3251" y="106"/>
                  </a:lnTo>
                  <a:lnTo>
                    <a:pt x="3248" y="105"/>
                  </a:lnTo>
                  <a:lnTo>
                    <a:pt x="3247" y="103"/>
                  </a:lnTo>
                  <a:lnTo>
                    <a:pt x="3245" y="100"/>
                  </a:lnTo>
                  <a:lnTo>
                    <a:pt x="3245" y="98"/>
                  </a:lnTo>
                  <a:lnTo>
                    <a:pt x="3244" y="94"/>
                  </a:lnTo>
                  <a:lnTo>
                    <a:pt x="3245" y="91"/>
                  </a:lnTo>
                  <a:lnTo>
                    <a:pt x="3245" y="88"/>
                  </a:lnTo>
                  <a:lnTo>
                    <a:pt x="3247" y="86"/>
                  </a:lnTo>
                  <a:lnTo>
                    <a:pt x="3248" y="84"/>
                  </a:lnTo>
                  <a:lnTo>
                    <a:pt x="3251" y="82"/>
                  </a:lnTo>
                  <a:lnTo>
                    <a:pt x="3253" y="81"/>
                  </a:lnTo>
                  <a:lnTo>
                    <a:pt x="3257" y="81"/>
                  </a:lnTo>
                  <a:lnTo>
                    <a:pt x="3260" y="80"/>
                  </a:lnTo>
                  <a:lnTo>
                    <a:pt x="3282" y="80"/>
                  </a:lnTo>
                  <a:lnTo>
                    <a:pt x="3282" y="43"/>
                  </a:lnTo>
                  <a:lnTo>
                    <a:pt x="3282" y="39"/>
                  </a:lnTo>
                  <a:lnTo>
                    <a:pt x="3283" y="36"/>
                  </a:lnTo>
                  <a:lnTo>
                    <a:pt x="3284" y="33"/>
                  </a:lnTo>
                  <a:lnTo>
                    <a:pt x="3286" y="30"/>
                  </a:lnTo>
                  <a:lnTo>
                    <a:pt x="3289" y="28"/>
                  </a:lnTo>
                  <a:lnTo>
                    <a:pt x="3292" y="27"/>
                  </a:lnTo>
                  <a:lnTo>
                    <a:pt x="3296" y="26"/>
                  </a:lnTo>
                  <a:lnTo>
                    <a:pt x="3300" y="26"/>
                  </a:lnTo>
                  <a:lnTo>
                    <a:pt x="3303" y="26"/>
                  </a:lnTo>
                  <a:lnTo>
                    <a:pt x="3307" y="27"/>
                  </a:lnTo>
                  <a:lnTo>
                    <a:pt x="3309" y="28"/>
                  </a:lnTo>
                  <a:lnTo>
                    <a:pt x="3310" y="28"/>
                  </a:lnTo>
                  <a:lnTo>
                    <a:pt x="3313" y="30"/>
                  </a:lnTo>
                  <a:lnTo>
                    <a:pt x="3315" y="33"/>
                  </a:lnTo>
                  <a:lnTo>
                    <a:pt x="3317" y="36"/>
                  </a:lnTo>
                  <a:lnTo>
                    <a:pt x="3317" y="39"/>
                  </a:lnTo>
                  <a:lnTo>
                    <a:pt x="3318" y="43"/>
                  </a:lnTo>
                  <a:lnTo>
                    <a:pt x="3318" y="80"/>
                  </a:lnTo>
                  <a:lnTo>
                    <a:pt x="3353" y="80"/>
                  </a:lnTo>
                  <a:lnTo>
                    <a:pt x="3357" y="81"/>
                  </a:lnTo>
                  <a:lnTo>
                    <a:pt x="3360" y="81"/>
                  </a:lnTo>
                  <a:lnTo>
                    <a:pt x="3363" y="82"/>
                  </a:lnTo>
                  <a:lnTo>
                    <a:pt x="3365" y="84"/>
                  </a:lnTo>
                  <a:lnTo>
                    <a:pt x="3367" y="86"/>
                  </a:lnTo>
                  <a:lnTo>
                    <a:pt x="3368" y="88"/>
                  </a:lnTo>
                  <a:lnTo>
                    <a:pt x="3369" y="91"/>
                  </a:lnTo>
                  <a:lnTo>
                    <a:pt x="3369" y="94"/>
                  </a:lnTo>
                  <a:lnTo>
                    <a:pt x="3369" y="97"/>
                  </a:lnTo>
                  <a:lnTo>
                    <a:pt x="3368" y="100"/>
                  </a:lnTo>
                  <a:lnTo>
                    <a:pt x="3367" y="103"/>
                  </a:lnTo>
                  <a:lnTo>
                    <a:pt x="3365" y="105"/>
                  </a:lnTo>
                  <a:lnTo>
                    <a:pt x="3363" y="106"/>
                  </a:lnTo>
                  <a:lnTo>
                    <a:pt x="3360" y="107"/>
                  </a:lnTo>
                  <a:lnTo>
                    <a:pt x="3357" y="108"/>
                  </a:lnTo>
                  <a:lnTo>
                    <a:pt x="3353" y="108"/>
                  </a:lnTo>
                  <a:lnTo>
                    <a:pt x="3318" y="108"/>
                  </a:lnTo>
                  <a:lnTo>
                    <a:pt x="3318" y="195"/>
                  </a:lnTo>
                  <a:lnTo>
                    <a:pt x="3318" y="203"/>
                  </a:lnTo>
                  <a:lnTo>
                    <a:pt x="3320" y="210"/>
                  </a:lnTo>
                  <a:lnTo>
                    <a:pt x="3321" y="212"/>
                  </a:lnTo>
                  <a:lnTo>
                    <a:pt x="3322" y="215"/>
                  </a:lnTo>
                  <a:lnTo>
                    <a:pt x="3323" y="218"/>
                  </a:lnTo>
                  <a:lnTo>
                    <a:pt x="3325" y="220"/>
                  </a:lnTo>
                  <a:lnTo>
                    <a:pt x="3329" y="223"/>
                  </a:lnTo>
                  <a:lnTo>
                    <a:pt x="3334" y="226"/>
                  </a:lnTo>
                  <a:lnTo>
                    <a:pt x="3339" y="228"/>
                  </a:lnTo>
                  <a:lnTo>
                    <a:pt x="3346" y="229"/>
                  </a:lnTo>
                  <a:lnTo>
                    <a:pt x="3356" y="229"/>
                  </a:lnTo>
                  <a:lnTo>
                    <a:pt x="3360" y="230"/>
                  </a:lnTo>
                  <a:lnTo>
                    <a:pt x="3363" y="231"/>
                  </a:lnTo>
                  <a:lnTo>
                    <a:pt x="3365" y="232"/>
                  </a:lnTo>
                  <a:lnTo>
                    <a:pt x="3367" y="23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noEditPoints="1"/>
            </p:cNvSpPr>
            <p:nvPr userDrawn="1"/>
          </p:nvSpPr>
          <p:spPr bwMode="auto">
            <a:xfrm>
              <a:off x="4610100" y="2093913"/>
              <a:ext cx="5499100" cy="1543050"/>
            </a:xfrm>
            <a:custGeom>
              <a:avLst/>
              <a:gdLst>
                <a:gd name="T0" fmla="*/ 2471 w 3464"/>
                <a:gd name="T1" fmla="*/ 856 h 972"/>
                <a:gd name="T2" fmla="*/ 2585 w 3464"/>
                <a:gd name="T3" fmla="*/ 819 h 972"/>
                <a:gd name="T4" fmla="*/ 2403 w 3464"/>
                <a:gd name="T5" fmla="*/ 650 h 972"/>
                <a:gd name="T6" fmla="*/ 2666 w 3464"/>
                <a:gd name="T7" fmla="*/ 593 h 972"/>
                <a:gd name="T8" fmla="*/ 2605 w 3464"/>
                <a:gd name="T9" fmla="*/ 662 h 972"/>
                <a:gd name="T10" fmla="*/ 2595 w 3464"/>
                <a:gd name="T11" fmla="*/ 727 h 972"/>
                <a:gd name="T12" fmla="*/ 2696 w 3464"/>
                <a:gd name="T13" fmla="*/ 913 h 972"/>
                <a:gd name="T14" fmla="*/ 2311 w 3464"/>
                <a:gd name="T15" fmla="*/ 959 h 972"/>
                <a:gd name="T16" fmla="*/ 2249 w 3464"/>
                <a:gd name="T17" fmla="*/ 574 h 972"/>
                <a:gd name="T18" fmla="*/ 2878 w 3464"/>
                <a:gd name="T19" fmla="*/ 948 h 972"/>
                <a:gd name="T20" fmla="*/ 2799 w 3464"/>
                <a:gd name="T21" fmla="*/ 584 h 972"/>
                <a:gd name="T22" fmla="*/ 3040 w 3464"/>
                <a:gd name="T23" fmla="*/ 565 h 972"/>
                <a:gd name="T24" fmla="*/ 3109 w 3464"/>
                <a:gd name="T25" fmla="*/ 928 h 972"/>
                <a:gd name="T26" fmla="*/ 296 w 3464"/>
                <a:gd name="T27" fmla="*/ 2 h 972"/>
                <a:gd name="T28" fmla="*/ 195 w 3464"/>
                <a:gd name="T29" fmla="*/ 405 h 972"/>
                <a:gd name="T30" fmla="*/ 26 w 3464"/>
                <a:gd name="T31" fmla="*/ 4 h 972"/>
                <a:gd name="T32" fmla="*/ 776 w 3464"/>
                <a:gd name="T33" fmla="*/ 319 h 972"/>
                <a:gd name="T34" fmla="*/ 980 w 3464"/>
                <a:gd name="T35" fmla="*/ 313 h 972"/>
                <a:gd name="T36" fmla="*/ 805 w 3464"/>
                <a:gd name="T37" fmla="*/ 192 h 972"/>
                <a:gd name="T38" fmla="*/ 852 w 3464"/>
                <a:gd name="T39" fmla="*/ 16 h 972"/>
                <a:gd name="T40" fmla="*/ 1078 w 3464"/>
                <a:gd name="T41" fmla="*/ 101 h 972"/>
                <a:gd name="T42" fmla="*/ 882 w 3464"/>
                <a:gd name="T43" fmla="*/ 103 h 972"/>
                <a:gd name="T44" fmla="*/ 1089 w 3464"/>
                <a:gd name="T45" fmla="*/ 232 h 972"/>
                <a:gd name="T46" fmla="*/ 917 w 3464"/>
                <a:gd name="T47" fmla="*/ 407 h 972"/>
                <a:gd name="T48" fmla="*/ 3252 w 3464"/>
                <a:gd name="T49" fmla="*/ 574 h 972"/>
                <a:gd name="T50" fmla="*/ 3462 w 3464"/>
                <a:gd name="T51" fmla="*/ 689 h 972"/>
                <a:gd name="T52" fmla="*/ 3374 w 3464"/>
                <a:gd name="T53" fmla="*/ 939 h 972"/>
                <a:gd name="T54" fmla="*/ 3167 w 3464"/>
                <a:gd name="T55" fmla="*/ 944 h 972"/>
                <a:gd name="T56" fmla="*/ 3263 w 3464"/>
                <a:gd name="T57" fmla="*/ 679 h 972"/>
                <a:gd name="T58" fmla="*/ 521 w 3464"/>
                <a:gd name="T59" fmla="*/ 90 h 972"/>
                <a:gd name="T60" fmla="*/ 447 w 3464"/>
                <a:gd name="T61" fmla="*/ 34 h 972"/>
                <a:gd name="T62" fmla="*/ 677 w 3464"/>
                <a:gd name="T63" fmla="*/ 61 h 972"/>
                <a:gd name="T64" fmla="*/ 629 w 3464"/>
                <a:gd name="T65" fmla="*/ 400 h 972"/>
                <a:gd name="T66" fmla="*/ 424 w 3464"/>
                <a:gd name="T67" fmla="*/ 402 h 972"/>
                <a:gd name="T68" fmla="*/ 274 w 3464"/>
                <a:gd name="T69" fmla="*/ 576 h 972"/>
                <a:gd name="T70" fmla="*/ 155 w 3464"/>
                <a:gd name="T71" fmla="*/ 724 h 972"/>
                <a:gd name="T72" fmla="*/ 210 w 3464"/>
                <a:gd name="T73" fmla="*/ 808 h 972"/>
                <a:gd name="T74" fmla="*/ 291 w 3464"/>
                <a:gd name="T75" fmla="*/ 952 h 972"/>
                <a:gd name="T76" fmla="*/ 394 w 3464"/>
                <a:gd name="T77" fmla="*/ 577 h 972"/>
                <a:gd name="T78" fmla="*/ 660 w 3464"/>
                <a:gd name="T79" fmla="*/ 884 h 972"/>
                <a:gd name="T80" fmla="*/ 398 w 3464"/>
                <a:gd name="T81" fmla="*/ 953 h 972"/>
                <a:gd name="T82" fmla="*/ 1301 w 3464"/>
                <a:gd name="T83" fmla="*/ 88 h 972"/>
                <a:gd name="T84" fmla="*/ 1215 w 3464"/>
                <a:gd name="T85" fmla="*/ 39 h 972"/>
                <a:gd name="T86" fmla="*/ 1446 w 3464"/>
                <a:gd name="T87" fmla="*/ 55 h 972"/>
                <a:gd name="T88" fmla="*/ 1407 w 3464"/>
                <a:gd name="T89" fmla="*/ 402 h 972"/>
                <a:gd name="T90" fmla="*/ 1202 w 3464"/>
                <a:gd name="T91" fmla="*/ 404 h 972"/>
                <a:gd name="T92" fmla="*/ 981 w 3464"/>
                <a:gd name="T93" fmla="*/ 574 h 972"/>
                <a:gd name="T94" fmla="*/ 818 w 3464"/>
                <a:gd name="T95" fmla="*/ 725 h 972"/>
                <a:gd name="T96" fmla="*/ 933 w 3464"/>
                <a:gd name="T97" fmla="*/ 808 h 972"/>
                <a:gd name="T98" fmla="*/ 1012 w 3464"/>
                <a:gd name="T99" fmla="*/ 949 h 972"/>
                <a:gd name="T100" fmla="*/ 1194 w 3464"/>
                <a:gd name="T101" fmla="*/ 944 h 972"/>
                <a:gd name="T102" fmla="*/ 1111 w 3464"/>
                <a:gd name="T103" fmla="*/ 588 h 972"/>
                <a:gd name="T104" fmla="*/ 1349 w 3464"/>
                <a:gd name="T105" fmla="*/ 566 h 972"/>
                <a:gd name="T106" fmla="*/ 1423 w 3464"/>
                <a:gd name="T107" fmla="*/ 921 h 972"/>
                <a:gd name="T108" fmla="*/ 1481 w 3464"/>
                <a:gd name="T109" fmla="*/ 656 h 972"/>
                <a:gd name="T110" fmla="*/ 1791 w 3464"/>
                <a:gd name="T111" fmla="*/ 584 h 972"/>
                <a:gd name="T112" fmla="*/ 1668 w 3464"/>
                <a:gd name="T113" fmla="*/ 948 h 972"/>
                <a:gd name="T114" fmla="*/ 2018 w 3464"/>
                <a:gd name="T115" fmla="*/ 746 h 972"/>
                <a:gd name="T116" fmla="*/ 1859 w 3464"/>
                <a:gd name="T117" fmla="*/ 606 h 972"/>
                <a:gd name="T118" fmla="*/ 2152 w 3464"/>
                <a:gd name="T119" fmla="*/ 658 h 972"/>
                <a:gd name="T120" fmla="*/ 2154 w 3464"/>
                <a:gd name="T121" fmla="*/ 942 h 972"/>
                <a:gd name="T122" fmla="*/ 1932 w 3464"/>
                <a:gd name="T123" fmla="*/ 96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64" h="972">
                  <a:moveTo>
                    <a:pt x="2438" y="944"/>
                  </a:moveTo>
                  <a:lnTo>
                    <a:pt x="2429" y="939"/>
                  </a:lnTo>
                  <a:lnTo>
                    <a:pt x="2421" y="934"/>
                  </a:lnTo>
                  <a:lnTo>
                    <a:pt x="2418" y="931"/>
                  </a:lnTo>
                  <a:lnTo>
                    <a:pt x="2414" y="928"/>
                  </a:lnTo>
                  <a:lnTo>
                    <a:pt x="2408" y="921"/>
                  </a:lnTo>
                  <a:lnTo>
                    <a:pt x="2402" y="914"/>
                  </a:lnTo>
                  <a:lnTo>
                    <a:pt x="2400" y="910"/>
                  </a:lnTo>
                  <a:lnTo>
                    <a:pt x="2398" y="906"/>
                  </a:lnTo>
                  <a:lnTo>
                    <a:pt x="2397" y="902"/>
                  </a:lnTo>
                  <a:lnTo>
                    <a:pt x="2395" y="898"/>
                  </a:lnTo>
                  <a:lnTo>
                    <a:pt x="2395" y="893"/>
                  </a:lnTo>
                  <a:lnTo>
                    <a:pt x="2394" y="888"/>
                  </a:lnTo>
                  <a:lnTo>
                    <a:pt x="2395" y="884"/>
                  </a:lnTo>
                  <a:lnTo>
                    <a:pt x="2395" y="879"/>
                  </a:lnTo>
                  <a:lnTo>
                    <a:pt x="2396" y="875"/>
                  </a:lnTo>
                  <a:lnTo>
                    <a:pt x="2398" y="871"/>
                  </a:lnTo>
                  <a:lnTo>
                    <a:pt x="2402" y="863"/>
                  </a:lnTo>
                  <a:lnTo>
                    <a:pt x="2405" y="860"/>
                  </a:lnTo>
                  <a:lnTo>
                    <a:pt x="2408" y="857"/>
                  </a:lnTo>
                  <a:lnTo>
                    <a:pt x="2411" y="854"/>
                  </a:lnTo>
                  <a:lnTo>
                    <a:pt x="2414" y="852"/>
                  </a:lnTo>
                  <a:lnTo>
                    <a:pt x="2422" y="848"/>
                  </a:lnTo>
                  <a:lnTo>
                    <a:pt x="2430" y="846"/>
                  </a:lnTo>
                  <a:lnTo>
                    <a:pt x="2439" y="845"/>
                  </a:lnTo>
                  <a:lnTo>
                    <a:pt x="2445" y="845"/>
                  </a:lnTo>
                  <a:lnTo>
                    <a:pt x="2451" y="846"/>
                  </a:lnTo>
                  <a:lnTo>
                    <a:pt x="2456" y="848"/>
                  </a:lnTo>
                  <a:lnTo>
                    <a:pt x="2461" y="850"/>
                  </a:lnTo>
                  <a:lnTo>
                    <a:pt x="2466" y="853"/>
                  </a:lnTo>
                  <a:lnTo>
                    <a:pt x="2471" y="856"/>
                  </a:lnTo>
                  <a:lnTo>
                    <a:pt x="2479" y="862"/>
                  </a:lnTo>
                  <a:lnTo>
                    <a:pt x="2487" y="867"/>
                  </a:lnTo>
                  <a:lnTo>
                    <a:pt x="2496" y="871"/>
                  </a:lnTo>
                  <a:lnTo>
                    <a:pt x="2505" y="876"/>
                  </a:lnTo>
                  <a:lnTo>
                    <a:pt x="2514" y="879"/>
                  </a:lnTo>
                  <a:lnTo>
                    <a:pt x="2524" y="882"/>
                  </a:lnTo>
                  <a:lnTo>
                    <a:pt x="2535" y="884"/>
                  </a:lnTo>
                  <a:lnTo>
                    <a:pt x="2546" y="885"/>
                  </a:lnTo>
                  <a:lnTo>
                    <a:pt x="2558" y="886"/>
                  </a:lnTo>
                  <a:lnTo>
                    <a:pt x="2571" y="885"/>
                  </a:lnTo>
                  <a:lnTo>
                    <a:pt x="2583" y="883"/>
                  </a:lnTo>
                  <a:lnTo>
                    <a:pt x="2588" y="882"/>
                  </a:lnTo>
                  <a:lnTo>
                    <a:pt x="2593" y="880"/>
                  </a:lnTo>
                  <a:lnTo>
                    <a:pt x="2598" y="878"/>
                  </a:lnTo>
                  <a:lnTo>
                    <a:pt x="2602" y="876"/>
                  </a:lnTo>
                  <a:lnTo>
                    <a:pt x="2605" y="874"/>
                  </a:lnTo>
                  <a:lnTo>
                    <a:pt x="2609" y="871"/>
                  </a:lnTo>
                  <a:lnTo>
                    <a:pt x="2611" y="868"/>
                  </a:lnTo>
                  <a:lnTo>
                    <a:pt x="2614" y="865"/>
                  </a:lnTo>
                  <a:lnTo>
                    <a:pt x="2615" y="862"/>
                  </a:lnTo>
                  <a:lnTo>
                    <a:pt x="2617" y="859"/>
                  </a:lnTo>
                  <a:lnTo>
                    <a:pt x="2617" y="855"/>
                  </a:lnTo>
                  <a:lnTo>
                    <a:pt x="2619" y="851"/>
                  </a:lnTo>
                  <a:lnTo>
                    <a:pt x="2617" y="846"/>
                  </a:lnTo>
                  <a:lnTo>
                    <a:pt x="2616" y="841"/>
                  </a:lnTo>
                  <a:lnTo>
                    <a:pt x="2614" y="837"/>
                  </a:lnTo>
                  <a:lnTo>
                    <a:pt x="2612" y="834"/>
                  </a:lnTo>
                  <a:lnTo>
                    <a:pt x="2609" y="831"/>
                  </a:lnTo>
                  <a:lnTo>
                    <a:pt x="2605" y="828"/>
                  </a:lnTo>
                  <a:lnTo>
                    <a:pt x="2596" y="823"/>
                  </a:lnTo>
                  <a:lnTo>
                    <a:pt x="2585" y="819"/>
                  </a:lnTo>
                  <a:lnTo>
                    <a:pt x="2572" y="815"/>
                  </a:lnTo>
                  <a:lnTo>
                    <a:pt x="2540" y="809"/>
                  </a:lnTo>
                  <a:lnTo>
                    <a:pt x="2513" y="803"/>
                  </a:lnTo>
                  <a:lnTo>
                    <a:pt x="2500" y="799"/>
                  </a:lnTo>
                  <a:lnTo>
                    <a:pt x="2487" y="795"/>
                  </a:lnTo>
                  <a:lnTo>
                    <a:pt x="2475" y="790"/>
                  </a:lnTo>
                  <a:lnTo>
                    <a:pt x="2463" y="785"/>
                  </a:lnTo>
                  <a:lnTo>
                    <a:pt x="2452" y="779"/>
                  </a:lnTo>
                  <a:lnTo>
                    <a:pt x="2447" y="775"/>
                  </a:lnTo>
                  <a:lnTo>
                    <a:pt x="2442" y="772"/>
                  </a:lnTo>
                  <a:lnTo>
                    <a:pt x="2437" y="768"/>
                  </a:lnTo>
                  <a:lnTo>
                    <a:pt x="2432" y="764"/>
                  </a:lnTo>
                  <a:lnTo>
                    <a:pt x="2428" y="760"/>
                  </a:lnTo>
                  <a:lnTo>
                    <a:pt x="2424" y="756"/>
                  </a:lnTo>
                  <a:lnTo>
                    <a:pt x="2420" y="752"/>
                  </a:lnTo>
                  <a:lnTo>
                    <a:pt x="2416" y="747"/>
                  </a:lnTo>
                  <a:lnTo>
                    <a:pt x="2413" y="742"/>
                  </a:lnTo>
                  <a:lnTo>
                    <a:pt x="2410" y="737"/>
                  </a:lnTo>
                  <a:lnTo>
                    <a:pt x="2407" y="732"/>
                  </a:lnTo>
                  <a:lnTo>
                    <a:pt x="2405" y="726"/>
                  </a:lnTo>
                  <a:lnTo>
                    <a:pt x="2403" y="720"/>
                  </a:lnTo>
                  <a:lnTo>
                    <a:pt x="2401" y="714"/>
                  </a:lnTo>
                  <a:lnTo>
                    <a:pt x="2400" y="708"/>
                  </a:lnTo>
                  <a:lnTo>
                    <a:pt x="2399" y="701"/>
                  </a:lnTo>
                  <a:lnTo>
                    <a:pt x="2398" y="694"/>
                  </a:lnTo>
                  <a:lnTo>
                    <a:pt x="2398" y="687"/>
                  </a:lnTo>
                  <a:lnTo>
                    <a:pt x="2398" y="679"/>
                  </a:lnTo>
                  <a:lnTo>
                    <a:pt x="2399" y="671"/>
                  </a:lnTo>
                  <a:lnTo>
                    <a:pt x="2400" y="664"/>
                  </a:lnTo>
                  <a:lnTo>
                    <a:pt x="2401" y="657"/>
                  </a:lnTo>
                  <a:lnTo>
                    <a:pt x="2403" y="650"/>
                  </a:lnTo>
                  <a:lnTo>
                    <a:pt x="2405" y="643"/>
                  </a:lnTo>
                  <a:lnTo>
                    <a:pt x="2408" y="637"/>
                  </a:lnTo>
                  <a:lnTo>
                    <a:pt x="2411" y="631"/>
                  </a:lnTo>
                  <a:lnTo>
                    <a:pt x="2414" y="626"/>
                  </a:lnTo>
                  <a:lnTo>
                    <a:pt x="2418" y="620"/>
                  </a:lnTo>
                  <a:lnTo>
                    <a:pt x="2422" y="615"/>
                  </a:lnTo>
                  <a:lnTo>
                    <a:pt x="2426" y="610"/>
                  </a:lnTo>
                  <a:lnTo>
                    <a:pt x="2431" y="606"/>
                  </a:lnTo>
                  <a:lnTo>
                    <a:pt x="2436" y="601"/>
                  </a:lnTo>
                  <a:lnTo>
                    <a:pt x="2441" y="597"/>
                  </a:lnTo>
                  <a:lnTo>
                    <a:pt x="2446" y="593"/>
                  </a:lnTo>
                  <a:lnTo>
                    <a:pt x="2458" y="586"/>
                  </a:lnTo>
                  <a:lnTo>
                    <a:pt x="2464" y="583"/>
                  </a:lnTo>
                  <a:lnTo>
                    <a:pt x="2470" y="580"/>
                  </a:lnTo>
                  <a:lnTo>
                    <a:pt x="2483" y="575"/>
                  </a:lnTo>
                  <a:lnTo>
                    <a:pt x="2497" y="571"/>
                  </a:lnTo>
                  <a:lnTo>
                    <a:pt x="2511" y="568"/>
                  </a:lnTo>
                  <a:lnTo>
                    <a:pt x="2519" y="567"/>
                  </a:lnTo>
                  <a:lnTo>
                    <a:pt x="2526" y="566"/>
                  </a:lnTo>
                  <a:lnTo>
                    <a:pt x="2541" y="565"/>
                  </a:lnTo>
                  <a:lnTo>
                    <a:pt x="2556" y="564"/>
                  </a:lnTo>
                  <a:lnTo>
                    <a:pt x="2571" y="565"/>
                  </a:lnTo>
                  <a:lnTo>
                    <a:pt x="2585" y="566"/>
                  </a:lnTo>
                  <a:lnTo>
                    <a:pt x="2592" y="567"/>
                  </a:lnTo>
                  <a:lnTo>
                    <a:pt x="2599" y="568"/>
                  </a:lnTo>
                  <a:lnTo>
                    <a:pt x="2612" y="571"/>
                  </a:lnTo>
                  <a:lnTo>
                    <a:pt x="2625" y="574"/>
                  </a:lnTo>
                  <a:lnTo>
                    <a:pt x="2637" y="578"/>
                  </a:lnTo>
                  <a:lnTo>
                    <a:pt x="2647" y="582"/>
                  </a:lnTo>
                  <a:lnTo>
                    <a:pt x="2656" y="587"/>
                  </a:lnTo>
                  <a:lnTo>
                    <a:pt x="2666" y="593"/>
                  </a:lnTo>
                  <a:lnTo>
                    <a:pt x="2675" y="599"/>
                  </a:lnTo>
                  <a:lnTo>
                    <a:pt x="2683" y="605"/>
                  </a:lnTo>
                  <a:lnTo>
                    <a:pt x="2690" y="611"/>
                  </a:lnTo>
                  <a:lnTo>
                    <a:pt x="2693" y="615"/>
                  </a:lnTo>
                  <a:lnTo>
                    <a:pt x="2695" y="618"/>
                  </a:lnTo>
                  <a:lnTo>
                    <a:pt x="2697" y="622"/>
                  </a:lnTo>
                  <a:lnTo>
                    <a:pt x="2699" y="626"/>
                  </a:lnTo>
                  <a:lnTo>
                    <a:pt x="2701" y="634"/>
                  </a:lnTo>
                  <a:lnTo>
                    <a:pt x="2702" y="643"/>
                  </a:lnTo>
                  <a:lnTo>
                    <a:pt x="2702" y="648"/>
                  </a:lnTo>
                  <a:lnTo>
                    <a:pt x="2701" y="653"/>
                  </a:lnTo>
                  <a:lnTo>
                    <a:pt x="2700" y="657"/>
                  </a:lnTo>
                  <a:lnTo>
                    <a:pt x="2699" y="661"/>
                  </a:lnTo>
                  <a:lnTo>
                    <a:pt x="2697" y="665"/>
                  </a:lnTo>
                  <a:lnTo>
                    <a:pt x="2695" y="668"/>
                  </a:lnTo>
                  <a:lnTo>
                    <a:pt x="2690" y="674"/>
                  </a:lnTo>
                  <a:lnTo>
                    <a:pt x="2684" y="679"/>
                  </a:lnTo>
                  <a:lnTo>
                    <a:pt x="2681" y="681"/>
                  </a:lnTo>
                  <a:lnTo>
                    <a:pt x="2678" y="683"/>
                  </a:lnTo>
                  <a:lnTo>
                    <a:pt x="2674" y="684"/>
                  </a:lnTo>
                  <a:lnTo>
                    <a:pt x="2670" y="685"/>
                  </a:lnTo>
                  <a:lnTo>
                    <a:pt x="2663" y="686"/>
                  </a:lnTo>
                  <a:lnTo>
                    <a:pt x="2657" y="686"/>
                  </a:lnTo>
                  <a:lnTo>
                    <a:pt x="2652" y="685"/>
                  </a:lnTo>
                  <a:lnTo>
                    <a:pt x="2647" y="684"/>
                  </a:lnTo>
                  <a:lnTo>
                    <a:pt x="2642" y="682"/>
                  </a:lnTo>
                  <a:lnTo>
                    <a:pt x="2637" y="680"/>
                  </a:lnTo>
                  <a:lnTo>
                    <a:pt x="2633" y="677"/>
                  </a:lnTo>
                  <a:lnTo>
                    <a:pt x="2624" y="672"/>
                  </a:lnTo>
                  <a:lnTo>
                    <a:pt x="2614" y="667"/>
                  </a:lnTo>
                  <a:lnTo>
                    <a:pt x="2605" y="662"/>
                  </a:lnTo>
                  <a:lnTo>
                    <a:pt x="2596" y="658"/>
                  </a:lnTo>
                  <a:lnTo>
                    <a:pt x="2588" y="655"/>
                  </a:lnTo>
                  <a:lnTo>
                    <a:pt x="2579" y="653"/>
                  </a:lnTo>
                  <a:lnTo>
                    <a:pt x="2570" y="651"/>
                  </a:lnTo>
                  <a:lnTo>
                    <a:pt x="2560" y="650"/>
                  </a:lnTo>
                  <a:lnTo>
                    <a:pt x="2550" y="649"/>
                  </a:lnTo>
                  <a:lnTo>
                    <a:pt x="2539" y="650"/>
                  </a:lnTo>
                  <a:lnTo>
                    <a:pt x="2533" y="651"/>
                  </a:lnTo>
                  <a:lnTo>
                    <a:pt x="2528" y="651"/>
                  </a:lnTo>
                  <a:lnTo>
                    <a:pt x="2519" y="654"/>
                  </a:lnTo>
                  <a:lnTo>
                    <a:pt x="2511" y="658"/>
                  </a:lnTo>
                  <a:lnTo>
                    <a:pt x="2508" y="660"/>
                  </a:lnTo>
                  <a:lnTo>
                    <a:pt x="2505" y="662"/>
                  </a:lnTo>
                  <a:lnTo>
                    <a:pt x="2500" y="667"/>
                  </a:lnTo>
                  <a:lnTo>
                    <a:pt x="2499" y="670"/>
                  </a:lnTo>
                  <a:lnTo>
                    <a:pt x="2497" y="674"/>
                  </a:lnTo>
                  <a:lnTo>
                    <a:pt x="2497" y="677"/>
                  </a:lnTo>
                  <a:lnTo>
                    <a:pt x="2496" y="681"/>
                  </a:lnTo>
                  <a:lnTo>
                    <a:pt x="2497" y="685"/>
                  </a:lnTo>
                  <a:lnTo>
                    <a:pt x="2498" y="690"/>
                  </a:lnTo>
                  <a:lnTo>
                    <a:pt x="2500" y="693"/>
                  </a:lnTo>
                  <a:lnTo>
                    <a:pt x="2502" y="697"/>
                  </a:lnTo>
                  <a:lnTo>
                    <a:pt x="2505" y="700"/>
                  </a:lnTo>
                  <a:lnTo>
                    <a:pt x="2509" y="703"/>
                  </a:lnTo>
                  <a:lnTo>
                    <a:pt x="2513" y="705"/>
                  </a:lnTo>
                  <a:lnTo>
                    <a:pt x="2517" y="708"/>
                  </a:lnTo>
                  <a:lnTo>
                    <a:pt x="2527" y="712"/>
                  </a:lnTo>
                  <a:lnTo>
                    <a:pt x="2539" y="715"/>
                  </a:lnTo>
                  <a:lnTo>
                    <a:pt x="2565" y="721"/>
                  </a:lnTo>
                  <a:lnTo>
                    <a:pt x="2580" y="724"/>
                  </a:lnTo>
                  <a:lnTo>
                    <a:pt x="2595" y="727"/>
                  </a:lnTo>
                  <a:lnTo>
                    <a:pt x="2610" y="731"/>
                  </a:lnTo>
                  <a:lnTo>
                    <a:pt x="2625" y="735"/>
                  </a:lnTo>
                  <a:lnTo>
                    <a:pt x="2638" y="740"/>
                  </a:lnTo>
                  <a:lnTo>
                    <a:pt x="2644" y="742"/>
                  </a:lnTo>
                  <a:lnTo>
                    <a:pt x="2650" y="745"/>
                  </a:lnTo>
                  <a:lnTo>
                    <a:pt x="2662" y="751"/>
                  </a:lnTo>
                  <a:lnTo>
                    <a:pt x="2673" y="757"/>
                  </a:lnTo>
                  <a:lnTo>
                    <a:pt x="2678" y="761"/>
                  </a:lnTo>
                  <a:lnTo>
                    <a:pt x="2683" y="764"/>
                  </a:lnTo>
                  <a:lnTo>
                    <a:pt x="2691" y="772"/>
                  </a:lnTo>
                  <a:lnTo>
                    <a:pt x="2695" y="776"/>
                  </a:lnTo>
                  <a:lnTo>
                    <a:pt x="2699" y="781"/>
                  </a:lnTo>
                  <a:lnTo>
                    <a:pt x="2705" y="791"/>
                  </a:lnTo>
                  <a:lnTo>
                    <a:pt x="2708" y="796"/>
                  </a:lnTo>
                  <a:lnTo>
                    <a:pt x="2710" y="802"/>
                  </a:lnTo>
                  <a:lnTo>
                    <a:pt x="2712" y="807"/>
                  </a:lnTo>
                  <a:lnTo>
                    <a:pt x="2714" y="813"/>
                  </a:lnTo>
                  <a:lnTo>
                    <a:pt x="2715" y="820"/>
                  </a:lnTo>
                  <a:lnTo>
                    <a:pt x="2716" y="826"/>
                  </a:lnTo>
                  <a:lnTo>
                    <a:pt x="2717" y="833"/>
                  </a:lnTo>
                  <a:lnTo>
                    <a:pt x="2717" y="841"/>
                  </a:lnTo>
                  <a:lnTo>
                    <a:pt x="2717" y="850"/>
                  </a:lnTo>
                  <a:lnTo>
                    <a:pt x="2716" y="858"/>
                  </a:lnTo>
                  <a:lnTo>
                    <a:pt x="2715" y="866"/>
                  </a:lnTo>
                  <a:lnTo>
                    <a:pt x="2714" y="874"/>
                  </a:lnTo>
                  <a:lnTo>
                    <a:pt x="2712" y="881"/>
                  </a:lnTo>
                  <a:lnTo>
                    <a:pt x="2709" y="888"/>
                  </a:lnTo>
                  <a:lnTo>
                    <a:pt x="2706" y="895"/>
                  </a:lnTo>
                  <a:lnTo>
                    <a:pt x="2703" y="901"/>
                  </a:lnTo>
                  <a:lnTo>
                    <a:pt x="2699" y="907"/>
                  </a:lnTo>
                  <a:lnTo>
                    <a:pt x="2696" y="913"/>
                  </a:lnTo>
                  <a:lnTo>
                    <a:pt x="2687" y="924"/>
                  </a:lnTo>
                  <a:lnTo>
                    <a:pt x="2677" y="933"/>
                  </a:lnTo>
                  <a:lnTo>
                    <a:pt x="2666" y="942"/>
                  </a:lnTo>
                  <a:lnTo>
                    <a:pt x="2660" y="945"/>
                  </a:lnTo>
                  <a:lnTo>
                    <a:pt x="2654" y="949"/>
                  </a:lnTo>
                  <a:lnTo>
                    <a:pt x="2641" y="955"/>
                  </a:lnTo>
                  <a:lnTo>
                    <a:pt x="2634" y="958"/>
                  </a:lnTo>
                  <a:lnTo>
                    <a:pt x="2627" y="961"/>
                  </a:lnTo>
                  <a:lnTo>
                    <a:pt x="2612" y="965"/>
                  </a:lnTo>
                  <a:lnTo>
                    <a:pt x="2597" y="968"/>
                  </a:lnTo>
                  <a:lnTo>
                    <a:pt x="2582" y="970"/>
                  </a:lnTo>
                  <a:lnTo>
                    <a:pt x="2566" y="972"/>
                  </a:lnTo>
                  <a:lnTo>
                    <a:pt x="2551" y="972"/>
                  </a:lnTo>
                  <a:lnTo>
                    <a:pt x="2535" y="972"/>
                  </a:lnTo>
                  <a:lnTo>
                    <a:pt x="2520" y="970"/>
                  </a:lnTo>
                  <a:lnTo>
                    <a:pt x="2505" y="968"/>
                  </a:lnTo>
                  <a:lnTo>
                    <a:pt x="2490" y="965"/>
                  </a:lnTo>
                  <a:lnTo>
                    <a:pt x="2476" y="961"/>
                  </a:lnTo>
                  <a:lnTo>
                    <a:pt x="2463" y="956"/>
                  </a:lnTo>
                  <a:lnTo>
                    <a:pt x="2450" y="950"/>
                  </a:lnTo>
                  <a:lnTo>
                    <a:pt x="2438" y="944"/>
                  </a:lnTo>
                  <a:close/>
                  <a:moveTo>
                    <a:pt x="2325" y="849"/>
                  </a:moveTo>
                  <a:lnTo>
                    <a:pt x="2325" y="923"/>
                  </a:lnTo>
                  <a:lnTo>
                    <a:pt x="2324" y="929"/>
                  </a:lnTo>
                  <a:lnTo>
                    <a:pt x="2324" y="934"/>
                  </a:lnTo>
                  <a:lnTo>
                    <a:pt x="2323" y="939"/>
                  </a:lnTo>
                  <a:lnTo>
                    <a:pt x="2321" y="944"/>
                  </a:lnTo>
                  <a:lnTo>
                    <a:pt x="2319" y="948"/>
                  </a:lnTo>
                  <a:lnTo>
                    <a:pt x="2317" y="953"/>
                  </a:lnTo>
                  <a:lnTo>
                    <a:pt x="2314" y="956"/>
                  </a:lnTo>
                  <a:lnTo>
                    <a:pt x="2311" y="959"/>
                  </a:lnTo>
                  <a:lnTo>
                    <a:pt x="2308" y="962"/>
                  </a:lnTo>
                  <a:lnTo>
                    <a:pt x="2304" y="965"/>
                  </a:lnTo>
                  <a:lnTo>
                    <a:pt x="2301" y="967"/>
                  </a:lnTo>
                  <a:lnTo>
                    <a:pt x="2297" y="969"/>
                  </a:lnTo>
                  <a:lnTo>
                    <a:pt x="2288" y="971"/>
                  </a:lnTo>
                  <a:lnTo>
                    <a:pt x="2279" y="972"/>
                  </a:lnTo>
                  <a:lnTo>
                    <a:pt x="2269" y="971"/>
                  </a:lnTo>
                  <a:lnTo>
                    <a:pt x="2265" y="970"/>
                  </a:lnTo>
                  <a:lnTo>
                    <a:pt x="2261" y="969"/>
                  </a:lnTo>
                  <a:lnTo>
                    <a:pt x="2257" y="967"/>
                  </a:lnTo>
                  <a:lnTo>
                    <a:pt x="2253" y="965"/>
                  </a:lnTo>
                  <a:lnTo>
                    <a:pt x="2249" y="962"/>
                  </a:lnTo>
                  <a:lnTo>
                    <a:pt x="2246" y="959"/>
                  </a:lnTo>
                  <a:lnTo>
                    <a:pt x="2243" y="956"/>
                  </a:lnTo>
                  <a:lnTo>
                    <a:pt x="2241" y="953"/>
                  </a:lnTo>
                  <a:lnTo>
                    <a:pt x="2238" y="948"/>
                  </a:lnTo>
                  <a:lnTo>
                    <a:pt x="2236" y="944"/>
                  </a:lnTo>
                  <a:lnTo>
                    <a:pt x="2235" y="939"/>
                  </a:lnTo>
                  <a:lnTo>
                    <a:pt x="2234" y="934"/>
                  </a:lnTo>
                  <a:lnTo>
                    <a:pt x="2233" y="929"/>
                  </a:lnTo>
                  <a:lnTo>
                    <a:pt x="2233" y="923"/>
                  </a:lnTo>
                  <a:lnTo>
                    <a:pt x="2233" y="613"/>
                  </a:lnTo>
                  <a:lnTo>
                    <a:pt x="2233" y="608"/>
                  </a:lnTo>
                  <a:lnTo>
                    <a:pt x="2234" y="602"/>
                  </a:lnTo>
                  <a:lnTo>
                    <a:pt x="2235" y="597"/>
                  </a:lnTo>
                  <a:lnTo>
                    <a:pt x="2236" y="592"/>
                  </a:lnTo>
                  <a:lnTo>
                    <a:pt x="2238" y="588"/>
                  </a:lnTo>
                  <a:lnTo>
                    <a:pt x="2241" y="584"/>
                  </a:lnTo>
                  <a:lnTo>
                    <a:pt x="2243" y="580"/>
                  </a:lnTo>
                  <a:lnTo>
                    <a:pt x="2246" y="577"/>
                  </a:lnTo>
                  <a:lnTo>
                    <a:pt x="2249" y="574"/>
                  </a:lnTo>
                  <a:lnTo>
                    <a:pt x="2253" y="571"/>
                  </a:lnTo>
                  <a:lnTo>
                    <a:pt x="2257" y="569"/>
                  </a:lnTo>
                  <a:lnTo>
                    <a:pt x="2261" y="567"/>
                  </a:lnTo>
                  <a:lnTo>
                    <a:pt x="2269" y="565"/>
                  </a:lnTo>
                  <a:lnTo>
                    <a:pt x="2279" y="564"/>
                  </a:lnTo>
                  <a:lnTo>
                    <a:pt x="2288" y="565"/>
                  </a:lnTo>
                  <a:lnTo>
                    <a:pt x="2292" y="566"/>
                  </a:lnTo>
                  <a:lnTo>
                    <a:pt x="2297" y="567"/>
                  </a:lnTo>
                  <a:lnTo>
                    <a:pt x="2301" y="569"/>
                  </a:lnTo>
                  <a:lnTo>
                    <a:pt x="2304" y="571"/>
                  </a:lnTo>
                  <a:lnTo>
                    <a:pt x="2308" y="574"/>
                  </a:lnTo>
                  <a:lnTo>
                    <a:pt x="2311" y="577"/>
                  </a:lnTo>
                  <a:lnTo>
                    <a:pt x="2314" y="580"/>
                  </a:lnTo>
                  <a:lnTo>
                    <a:pt x="2317" y="584"/>
                  </a:lnTo>
                  <a:lnTo>
                    <a:pt x="2319" y="588"/>
                  </a:lnTo>
                  <a:lnTo>
                    <a:pt x="2321" y="592"/>
                  </a:lnTo>
                  <a:lnTo>
                    <a:pt x="2323" y="597"/>
                  </a:lnTo>
                  <a:lnTo>
                    <a:pt x="2324" y="602"/>
                  </a:lnTo>
                  <a:lnTo>
                    <a:pt x="2324" y="608"/>
                  </a:lnTo>
                  <a:lnTo>
                    <a:pt x="2325" y="613"/>
                  </a:lnTo>
                  <a:lnTo>
                    <a:pt x="2325" y="721"/>
                  </a:lnTo>
                  <a:lnTo>
                    <a:pt x="2325" y="849"/>
                  </a:lnTo>
                  <a:close/>
                  <a:moveTo>
                    <a:pt x="3020" y="946"/>
                  </a:moveTo>
                  <a:lnTo>
                    <a:pt x="2921" y="809"/>
                  </a:lnTo>
                  <a:lnTo>
                    <a:pt x="2883" y="849"/>
                  </a:lnTo>
                  <a:lnTo>
                    <a:pt x="2883" y="923"/>
                  </a:lnTo>
                  <a:lnTo>
                    <a:pt x="2883" y="929"/>
                  </a:lnTo>
                  <a:lnTo>
                    <a:pt x="2882" y="934"/>
                  </a:lnTo>
                  <a:lnTo>
                    <a:pt x="2881" y="939"/>
                  </a:lnTo>
                  <a:lnTo>
                    <a:pt x="2880" y="944"/>
                  </a:lnTo>
                  <a:lnTo>
                    <a:pt x="2878" y="948"/>
                  </a:lnTo>
                  <a:lnTo>
                    <a:pt x="2875" y="953"/>
                  </a:lnTo>
                  <a:lnTo>
                    <a:pt x="2873" y="956"/>
                  </a:lnTo>
                  <a:lnTo>
                    <a:pt x="2870" y="959"/>
                  </a:lnTo>
                  <a:lnTo>
                    <a:pt x="2867" y="962"/>
                  </a:lnTo>
                  <a:lnTo>
                    <a:pt x="2863" y="965"/>
                  </a:lnTo>
                  <a:lnTo>
                    <a:pt x="2859" y="967"/>
                  </a:lnTo>
                  <a:lnTo>
                    <a:pt x="2855" y="969"/>
                  </a:lnTo>
                  <a:lnTo>
                    <a:pt x="2847" y="971"/>
                  </a:lnTo>
                  <a:lnTo>
                    <a:pt x="2837" y="972"/>
                  </a:lnTo>
                  <a:lnTo>
                    <a:pt x="2828" y="971"/>
                  </a:lnTo>
                  <a:lnTo>
                    <a:pt x="2824" y="970"/>
                  </a:lnTo>
                  <a:lnTo>
                    <a:pt x="2819" y="969"/>
                  </a:lnTo>
                  <a:lnTo>
                    <a:pt x="2815" y="967"/>
                  </a:lnTo>
                  <a:lnTo>
                    <a:pt x="2812" y="965"/>
                  </a:lnTo>
                  <a:lnTo>
                    <a:pt x="2808" y="962"/>
                  </a:lnTo>
                  <a:lnTo>
                    <a:pt x="2805" y="959"/>
                  </a:lnTo>
                  <a:lnTo>
                    <a:pt x="2802" y="956"/>
                  </a:lnTo>
                  <a:lnTo>
                    <a:pt x="2799" y="953"/>
                  </a:lnTo>
                  <a:lnTo>
                    <a:pt x="2797" y="948"/>
                  </a:lnTo>
                  <a:lnTo>
                    <a:pt x="2795" y="944"/>
                  </a:lnTo>
                  <a:lnTo>
                    <a:pt x="2793" y="939"/>
                  </a:lnTo>
                  <a:lnTo>
                    <a:pt x="2792" y="934"/>
                  </a:lnTo>
                  <a:lnTo>
                    <a:pt x="2792" y="929"/>
                  </a:lnTo>
                  <a:lnTo>
                    <a:pt x="2791" y="923"/>
                  </a:lnTo>
                  <a:lnTo>
                    <a:pt x="2791" y="613"/>
                  </a:lnTo>
                  <a:lnTo>
                    <a:pt x="2792" y="608"/>
                  </a:lnTo>
                  <a:lnTo>
                    <a:pt x="2792" y="602"/>
                  </a:lnTo>
                  <a:lnTo>
                    <a:pt x="2793" y="597"/>
                  </a:lnTo>
                  <a:lnTo>
                    <a:pt x="2795" y="592"/>
                  </a:lnTo>
                  <a:lnTo>
                    <a:pt x="2797" y="588"/>
                  </a:lnTo>
                  <a:lnTo>
                    <a:pt x="2799" y="584"/>
                  </a:lnTo>
                  <a:lnTo>
                    <a:pt x="2802" y="580"/>
                  </a:lnTo>
                  <a:lnTo>
                    <a:pt x="2805" y="577"/>
                  </a:lnTo>
                  <a:lnTo>
                    <a:pt x="2808" y="574"/>
                  </a:lnTo>
                  <a:lnTo>
                    <a:pt x="2812" y="571"/>
                  </a:lnTo>
                  <a:lnTo>
                    <a:pt x="2815" y="569"/>
                  </a:lnTo>
                  <a:lnTo>
                    <a:pt x="2819" y="567"/>
                  </a:lnTo>
                  <a:lnTo>
                    <a:pt x="2828" y="565"/>
                  </a:lnTo>
                  <a:lnTo>
                    <a:pt x="2837" y="564"/>
                  </a:lnTo>
                  <a:lnTo>
                    <a:pt x="2847" y="565"/>
                  </a:lnTo>
                  <a:lnTo>
                    <a:pt x="2851" y="566"/>
                  </a:lnTo>
                  <a:lnTo>
                    <a:pt x="2855" y="567"/>
                  </a:lnTo>
                  <a:lnTo>
                    <a:pt x="2859" y="569"/>
                  </a:lnTo>
                  <a:lnTo>
                    <a:pt x="2863" y="571"/>
                  </a:lnTo>
                  <a:lnTo>
                    <a:pt x="2867" y="574"/>
                  </a:lnTo>
                  <a:lnTo>
                    <a:pt x="2870" y="577"/>
                  </a:lnTo>
                  <a:lnTo>
                    <a:pt x="2873" y="580"/>
                  </a:lnTo>
                  <a:lnTo>
                    <a:pt x="2875" y="584"/>
                  </a:lnTo>
                  <a:lnTo>
                    <a:pt x="2878" y="588"/>
                  </a:lnTo>
                  <a:lnTo>
                    <a:pt x="2880" y="592"/>
                  </a:lnTo>
                  <a:lnTo>
                    <a:pt x="2881" y="597"/>
                  </a:lnTo>
                  <a:lnTo>
                    <a:pt x="2882" y="602"/>
                  </a:lnTo>
                  <a:lnTo>
                    <a:pt x="2883" y="608"/>
                  </a:lnTo>
                  <a:lnTo>
                    <a:pt x="2883" y="613"/>
                  </a:lnTo>
                  <a:lnTo>
                    <a:pt x="2883" y="721"/>
                  </a:lnTo>
                  <a:lnTo>
                    <a:pt x="3011" y="583"/>
                  </a:lnTo>
                  <a:lnTo>
                    <a:pt x="3016" y="578"/>
                  </a:lnTo>
                  <a:lnTo>
                    <a:pt x="3021" y="574"/>
                  </a:lnTo>
                  <a:lnTo>
                    <a:pt x="3026" y="570"/>
                  </a:lnTo>
                  <a:lnTo>
                    <a:pt x="3030" y="568"/>
                  </a:lnTo>
                  <a:lnTo>
                    <a:pt x="3035" y="566"/>
                  </a:lnTo>
                  <a:lnTo>
                    <a:pt x="3040" y="565"/>
                  </a:lnTo>
                  <a:lnTo>
                    <a:pt x="3050" y="564"/>
                  </a:lnTo>
                  <a:lnTo>
                    <a:pt x="3059" y="565"/>
                  </a:lnTo>
                  <a:lnTo>
                    <a:pt x="3064" y="566"/>
                  </a:lnTo>
                  <a:lnTo>
                    <a:pt x="3068" y="567"/>
                  </a:lnTo>
                  <a:lnTo>
                    <a:pt x="3072" y="569"/>
                  </a:lnTo>
                  <a:lnTo>
                    <a:pt x="3076" y="571"/>
                  </a:lnTo>
                  <a:lnTo>
                    <a:pt x="3082" y="576"/>
                  </a:lnTo>
                  <a:lnTo>
                    <a:pt x="3085" y="579"/>
                  </a:lnTo>
                  <a:lnTo>
                    <a:pt x="3087" y="583"/>
                  </a:lnTo>
                  <a:lnTo>
                    <a:pt x="3089" y="586"/>
                  </a:lnTo>
                  <a:lnTo>
                    <a:pt x="3091" y="590"/>
                  </a:lnTo>
                  <a:lnTo>
                    <a:pt x="3094" y="598"/>
                  </a:lnTo>
                  <a:lnTo>
                    <a:pt x="3094" y="602"/>
                  </a:lnTo>
                  <a:lnTo>
                    <a:pt x="3094" y="606"/>
                  </a:lnTo>
                  <a:lnTo>
                    <a:pt x="3094" y="613"/>
                  </a:lnTo>
                  <a:lnTo>
                    <a:pt x="3093" y="620"/>
                  </a:lnTo>
                  <a:lnTo>
                    <a:pt x="3091" y="625"/>
                  </a:lnTo>
                  <a:lnTo>
                    <a:pt x="3089" y="631"/>
                  </a:lnTo>
                  <a:lnTo>
                    <a:pt x="3086" y="636"/>
                  </a:lnTo>
                  <a:lnTo>
                    <a:pt x="3082" y="641"/>
                  </a:lnTo>
                  <a:lnTo>
                    <a:pt x="3078" y="646"/>
                  </a:lnTo>
                  <a:lnTo>
                    <a:pt x="3073" y="651"/>
                  </a:lnTo>
                  <a:lnTo>
                    <a:pt x="2988" y="739"/>
                  </a:lnTo>
                  <a:lnTo>
                    <a:pt x="3090" y="882"/>
                  </a:lnTo>
                  <a:lnTo>
                    <a:pt x="3098" y="893"/>
                  </a:lnTo>
                  <a:lnTo>
                    <a:pt x="3101" y="898"/>
                  </a:lnTo>
                  <a:lnTo>
                    <a:pt x="3104" y="903"/>
                  </a:lnTo>
                  <a:lnTo>
                    <a:pt x="3106" y="909"/>
                  </a:lnTo>
                  <a:lnTo>
                    <a:pt x="3108" y="915"/>
                  </a:lnTo>
                  <a:lnTo>
                    <a:pt x="3109" y="921"/>
                  </a:lnTo>
                  <a:lnTo>
                    <a:pt x="3109" y="928"/>
                  </a:lnTo>
                  <a:lnTo>
                    <a:pt x="3108" y="937"/>
                  </a:lnTo>
                  <a:lnTo>
                    <a:pt x="3107" y="941"/>
                  </a:lnTo>
                  <a:lnTo>
                    <a:pt x="3106" y="945"/>
                  </a:lnTo>
                  <a:lnTo>
                    <a:pt x="3102" y="952"/>
                  </a:lnTo>
                  <a:lnTo>
                    <a:pt x="3097" y="959"/>
                  </a:lnTo>
                  <a:lnTo>
                    <a:pt x="3094" y="962"/>
                  </a:lnTo>
                  <a:lnTo>
                    <a:pt x="3091" y="964"/>
                  </a:lnTo>
                  <a:lnTo>
                    <a:pt x="3087" y="967"/>
                  </a:lnTo>
                  <a:lnTo>
                    <a:pt x="3083" y="968"/>
                  </a:lnTo>
                  <a:lnTo>
                    <a:pt x="3079" y="970"/>
                  </a:lnTo>
                  <a:lnTo>
                    <a:pt x="3074" y="971"/>
                  </a:lnTo>
                  <a:lnTo>
                    <a:pt x="3070" y="972"/>
                  </a:lnTo>
                  <a:lnTo>
                    <a:pt x="3064" y="972"/>
                  </a:lnTo>
                  <a:lnTo>
                    <a:pt x="3058" y="972"/>
                  </a:lnTo>
                  <a:lnTo>
                    <a:pt x="3051" y="970"/>
                  </a:lnTo>
                  <a:lnTo>
                    <a:pt x="3046" y="968"/>
                  </a:lnTo>
                  <a:lnTo>
                    <a:pt x="3043" y="967"/>
                  </a:lnTo>
                  <a:lnTo>
                    <a:pt x="3040" y="965"/>
                  </a:lnTo>
                  <a:lnTo>
                    <a:pt x="3035" y="962"/>
                  </a:lnTo>
                  <a:lnTo>
                    <a:pt x="3030" y="957"/>
                  </a:lnTo>
                  <a:lnTo>
                    <a:pt x="3025" y="952"/>
                  </a:lnTo>
                  <a:lnTo>
                    <a:pt x="3020" y="946"/>
                  </a:lnTo>
                  <a:close/>
                  <a:moveTo>
                    <a:pt x="262" y="39"/>
                  </a:moveTo>
                  <a:lnTo>
                    <a:pt x="264" y="34"/>
                  </a:lnTo>
                  <a:lnTo>
                    <a:pt x="266" y="30"/>
                  </a:lnTo>
                  <a:lnTo>
                    <a:pt x="271" y="22"/>
                  </a:lnTo>
                  <a:lnTo>
                    <a:pt x="274" y="18"/>
                  </a:lnTo>
                  <a:lnTo>
                    <a:pt x="277" y="15"/>
                  </a:lnTo>
                  <a:lnTo>
                    <a:pt x="282" y="9"/>
                  </a:lnTo>
                  <a:lnTo>
                    <a:pt x="289" y="5"/>
                  </a:lnTo>
                  <a:lnTo>
                    <a:pt x="296" y="2"/>
                  </a:lnTo>
                  <a:lnTo>
                    <a:pt x="303" y="1"/>
                  </a:lnTo>
                  <a:lnTo>
                    <a:pt x="307" y="0"/>
                  </a:lnTo>
                  <a:lnTo>
                    <a:pt x="311" y="0"/>
                  </a:lnTo>
                  <a:lnTo>
                    <a:pt x="316" y="0"/>
                  </a:lnTo>
                  <a:lnTo>
                    <a:pt x="321" y="1"/>
                  </a:lnTo>
                  <a:lnTo>
                    <a:pt x="325" y="2"/>
                  </a:lnTo>
                  <a:lnTo>
                    <a:pt x="329" y="4"/>
                  </a:lnTo>
                  <a:lnTo>
                    <a:pt x="333" y="6"/>
                  </a:lnTo>
                  <a:lnTo>
                    <a:pt x="337" y="8"/>
                  </a:lnTo>
                  <a:lnTo>
                    <a:pt x="341" y="11"/>
                  </a:lnTo>
                  <a:lnTo>
                    <a:pt x="344" y="14"/>
                  </a:lnTo>
                  <a:lnTo>
                    <a:pt x="346" y="17"/>
                  </a:lnTo>
                  <a:lnTo>
                    <a:pt x="349" y="20"/>
                  </a:lnTo>
                  <a:lnTo>
                    <a:pt x="351" y="24"/>
                  </a:lnTo>
                  <a:lnTo>
                    <a:pt x="353" y="28"/>
                  </a:lnTo>
                  <a:lnTo>
                    <a:pt x="355" y="37"/>
                  </a:lnTo>
                  <a:lnTo>
                    <a:pt x="356" y="41"/>
                  </a:lnTo>
                  <a:lnTo>
                    <a:pt x="356" y="46"/>
                  </a:lnTo>
                  <a:lnTo>
                    <a:pt x="355" y="54"/>
                  </a:lnTo>
                  <a:lnTo>
                    <a:pt x="354" y="63"/>
                  </a:lnTo>
                  <a:lnTo>
                    <a:pt x="353" y="67"/>
                  </a:lnTo>
                  <a:lnTo>
                    <a:pt x="351" y="72"/>
                  </a:lnTo>
                  <a:lnTo>
                    <a:pt x="347" y="81"/>
                  </a:lnTo>
                  <a:lnTo>
                    <a:pt x="223" y="374"/>
                  </a:lnTo>
                  <a:lnTo>
                    <a:pt x="220" y="381"/>
                  </a:lnTo>
                  <a:lnTo>
                    <a:pt x="216" y="387"/>
                  </a:lnTo>
                  <a:lnTo>
                    <a:pt x="212" y="393"/>
                  </a:lnTo>
                  <a:lnTo>
                    <a:pt x="207" y="398"/>
                  </a:lnTo>
                  <a:lnTo>
                    <a:pt x="201" y="402"/>
                  </a:lnTo>
                  <a:lnTo>
                    <a:pt x="198" y="403"/>
                  </a:lnTo>
                  <a:lnTo>
                    <a:pt x="195" y="405"/>
                  </a:lnTo>
                  <a:lnTo>
                    <a:pt x="187" y="406"/>
                  </a:lnTo>
                  <a:lnTo>
                    <a:pt x="183" y="407"/>
                  </a:lnTo>
                  <a:lnTo>
                    <a:pt x="178" y="407"/>
                  </a:lnTo>
                  <a:lnTo>
                    <a:pt x="173" y="407"/>
                  </a:lnTo>
                  <a:lnTo>
                    <a:pt x="169" y="406"/>
                  </a:lnTo>
                  <a:lnTo>
                    <a:pt x="165" y="406"/>
                  </a:lnTo>
                  <a:lnTo>
                    <a:pt x="161" y="405"/>
                  </a:lnTo>
                  <a:lnTo>
                    <a:pt x="158" y="403"/>
                  </a:lnTo>
                  <a:lnTo>
                    <a:pt x="155" y="402"/>
                  </a:lnTo>
                  <a:lnTo>
                    <a:pt x="149" y="398"/>
                  </a:lnTo>
                  <a:lnTo>
                    <a:pt x="144" y="393"/>
                  </a:lnTo>
                  <a:lnTo>
                    <a:pt x="140" y="387"/>
                  </a:lnTo>
                  <a:lnTo>
                    <a:pt x="136" y="381"/>
                  </a:lnTo>
                  <a:lnTo>
                    <a:pt x="133" y="374"/>
                  </a:lnTo>
                  <a:lnTo>
                    <a:pt x="9" y="81"/>
                  </a:lnTo>
                  <a:lnTo>
                    <a:pt x="5" y="72"/>
                  </a:lnTo>
                  <a:lnTo>
                    <a:pt x="2" y="63"/>
                  </a:lnTo>
                  <a:lnTo>
                    <a:pt x="1" y="54"/>
                  </a:lnTo>
                  <a:lnTo>
                    <a:pt x="0" y="46"/>
                  </a:lnTo>
                  <a:lnTo>
                    <a:pt x="0" y="41"/>
                  </a:lnTo>
                  <a:lnTo>
                    <a:pt x="1" y="37"/>
                  </a:lnTo>
                  <a:lnTo>
                    <a:pt x="2" y="32"/>
                  </a:lnTo>
                  <a:lnTo>
                    <a:pt x="3" y="28"/>
                  </a:lnTo>
                  <a:lnTo>
                    <a:pt x="5" y="24"/>
                  </a:lnTo>
                  <a:lnTo>
                    <a:pt x="7" y="20"/>
                  </a:lnTo>
                  <a:lnTo>
                    <a:pt x="9" y="17"/>
                  </a:lnTo>
                  <a:lnTo>
                    <a:pt x="12" y="14"/>
                  </a:lnTo>
                  <a:lnTo>
                    <a:pt x="15" y="11"/>
                  </a:lnTo>
                  <a:lnTo>
                    <a:pt x="19" y="8"/>
                  </a:lnTo>
                  <a:lnTo>
                    <a:pt x="22" y="6"/>
                  </a:lnTo>
                  <a:lnTo>
                    <a:pt x="26" y="4"/>
                  </a:lnTo>
                  <a:lnTo>
                    <a:pt x="31" y="2"/>
                  </a:lnTo>
                  <a:lnTo>
                    <a:pt x="35" y="1"/>
                  </a:lnTo>
                  <a:lnTo>
                    <a:pt x="40" y="0"/>
                  </a:lnTo>
                  <a:lnTo>
                    <a:pt x="45" y="0"/>
                  </a:lnTo>
                  <a:lnTo>
                    <a:pt x="53" y="1"/>
                  </a:lnTo>
                  <a:lnTo>
                    <a:pt x="60" y="2"/>
                  </a:lnTo>
                  <a:lnTo>
                    <a:pt x="64" y="4"/>
                  </a:lnTo>
                  <a:lnTo>
                    <a:pt x="67" y="5"/>
                  </a:lnTo>
                  <a:lnTo>
                    <a:pt x="73" y="9"/>
                  </a:lnTo>
                  <a:lnTo>
                    <a:pt x="79" y="15"/>
                  </a:lnTo>
                  <a:lnTo>
                    <a:pt x="82" y="18"/>
                  </a:lnTo>
                  <a:lnTo>
                    <a:pt x="85" y="22"/>
                  </a:lnTo>
                  <a:lnTo>
                    <a:pt x="90" y="30"/>
                  </a:lnTo>
                  <a:lnTo>
                    <a:pt x="92" y="34"/>
                  </a:lnTo>
                  <a:lnTo>
                    <a:pt x="94" y="39"/>
                  </a:lnTo>
                  <a:lnTo>
                    <a:pt x="178" y="258"/>
                  </a:lnTo>
                  <a:lnTo>
                    <a:pt x="262" y="39"/>
                  </a:lnTo>
                  <a:close/>
                  <a:moveTo>
                    <a:pt x="819" y="379"/>
                  </a:moveTo>
                  <a:lnTo>
                    <a:pt x="811" y="374"/>
                  </a:lnTo>
                  <a:lnTo>
                    <a:pt x="803" y="369"/>
                  </a:lnTo>
                  <a:lnTo>
                    <a:pt x="799" y="366"/>
                  </a:lnTo>
                  <a:lnTo>
                    <a:pt x="795" y="363"/>
                  </a:lnTo>
                  <a:lnTo>
                    <a:pt x="789" y="356"/>
                  </a:lnTo>
                  <a:lnTo>
                    <a:pt x="784" y="349"/>
                  </a:lnTo>
                  <a:lnTo>
                    <a:pt x="781" y="345"/>
                  </a:lnTo>
                  <a:lnTo>
                    <a:pt x="779" y="341"/>
                  </a:lnTo>
                  <a:lnTo>
                    <a:pt x="778" y="337"/>
                  </a:lnTo>
                  <a:lnTo>
                    <a:pt x="777" y="333"/>
                  </a:lnTo>
                  <a:lnTo>
                    <a:pt x="776" y="328"/>
                  </a:lnTo>
                  <a:lnTo>
                    <a:pt x="776" y="323"/>
                  </a:lnTo>
                  <a:lnTo>
                    <a:pt x="776" y="319"/>
                  </a:lnTo>
                  <a:lnTo>
                    <a:pt x="777" y="314"/>
                  </a:lnTo>
                  <a:lnTo>
                    <a:pt x="778" y="310"/>
                  </a:lnTo>
                  <a:lnTo>
                    <a:pt x="779" y="306"/>
                  </a:lnTo>
                  <a:lnTo>
                    <a:pt x="783" y="298"/>
                  </a:lnTo>
                  <a:lnTo>
                    <a:pt x="786" y="295"/>
                  </a:lnTo>
                  <a:lnTo>
                    <a:pt x="789" y="292"/>
                  </a:lnTo>
                  <a:lnTo>
                    <a:pt x="792" y="289"/>
                  </a:lnTo>
                  <a:lnTo>
                    <a:pt x="795" y="287"/>
                  </a:lnTo>
                  <a:lnTo>
                    <a:pt x="803" y="283"/>
                  </a:lnTo>
                  <a:lnTo>
                    <a:pt x="811" y="281"/>
                  </a:lnTo>
                  <a:lnTo>
                    <a:pt x="820" y="280"/>
                  </a:lnTo>
                  <a:lnTo>
                    <a:pt x="827" y="280"/>
                  </a:lnTo>
                  <a:lnTo>
                    <a:pt x="832" y="281"/>
                  </a:lnTo>
                  <a:lnTo>
                    <a:pt x="838" y="283"/>
                  </a:lnTo>
                  <a:lnTo>
                    <a:pt x="843" y="285"/>
                  </a:lnTo>
                  <a:lnTo>
                    <a:pt x="847" y="288"/>
                  </a:lnTo>
                  <a:lnTo>
                    <a:pt x="852" y="291"/>
                  </a:lnTo>
                  <a:lnTo>
                    <a:pt x="860" y="297"/>
                  </a:lnTo>
                  <a:lnTo>
                    <a:pt x="868" y="302"/>
                  </a:lnTo>
                  <a:lnTo>
                    <a:pt x="877" y="306"/>
                  </a:lnTo>
                  <a:lnTo>
                    <a:pt x="886" y="311"/>
                  </a:lnTo>
                  <a:lnTo>
                    <a:pt x="896" y="314"/>
                  </a:lnTo>
                  <a:lnTo>
                    <a:pt x="906" y="317"/>
                  </a:lnTo>
                  <a:lnTo>
                    <a:pt x="916" y="319"/>
                  </a:lnTo>
                  <a:lnTo>
                    <a:pt x="928" y="320"/>
                  </a:lnTo>
                  <a:lnTo>
                    <a:pt x="940" y="321"/>
                  </a:lnTo>
                  <a:lnTo>
                    <a:pt x="953" y="320"/>
                  </a:lnTo>
                  <a:lnTo>
                    <a:pt x="965" y="318"/>
                  </a:lnTo>
                  <a:lnTo>
                    <a:pt x="970" y="317"/>
                  </a:lnTo>
                  <a:lnTo>
                    <a:pt x="975" y="315"/>
                  </a:lnTo>
                  <a:lnTo>
                    <a:pt x="980" y="313"/>
                  </a:lnTo>
                  <a:lnTo>
                    <a:pt x="984" y="311"/>
                  </a:lnTo>
                  <a:lnTo>
                    <a:pt x="988" y="309"/>
                  </a:lnTo>
                  <a:lnTo>
                    <a:pt x="991" y="306"/>
                  </a:lnTo>
                  <a:lnTo>
                    <a:pt x="994" y="303"/>
                  </a:lnTo>
                  <a:lnTo>
                    <a:pt x="996" y="300"/>
                  </a:lnTo>
                  <a:lnTo>
                    <a:pt x="998" y="297"/>
                  </a:lnTo>
                  <a:lnTo>
                    <a:pt x="999" y="293"/>
                  </a:lnTo>
                  <a:lnTo>
                    <a:pt x="1000" y="290"/>
                  </a:lnTo>
                  <a:lnTo>
                    <a:pt x="1000" y="286"/>
                  </a:lnTo>
                  <a:lnTo>
                    <a:pt x="1000" y="281"/>
                  </a:lnTo>
                  <a:lnTo>
                    <a:pt x="999" y="277"/>
                  </a:lnTo>
                  <a:lnTo>
                    <a:pt x="997" y="273"/>
                  </a:lnTo>
                  <a:lnTo>
                    <a:pt x="994" y="270"/>
                  </a:lnTo>
                  <a:lnTo>
                    <a:pt x="991" y="267"/>
                  </a:lnTo>
                  <a:lnTo>
                    <a:pt x="988" y="264"/>
                  </a:lnTo>
                  <a:lnTo>
                    <a:pt x="979" y="259"/>
                  </a:lnTo>
                  <a:lnTo>
                    <a:pt x="967" y="255"/>
                  </a:lnTo>
                  <a:lnTo>
                    <a:pt x="954" y="251"/>
                  </a:lnTo>
                  <a:lnTo>
                    <a:pt x="921" y="245"/>
                  </a:lnTo>
                  <a:lnTo>
                    <a:pt x="894" y="239"/>
                  </a:lnTo>
                  <a:lnTo>
                    <a:pt x="881" y="235"/>
                  </a:lnTo>
                  <a:lnTo>
                    <a:pt x="868" y="231"/>
                  </a:lnTo>
                  <a:lnTo>
                    <a:pt x="856" y="226"/>
                  </a:lnTo>
                  <a:lnTo>
                    <a:pt x="844" y="221"/>
                  </a:lnTo>
                  <a:lnTo>
                    <a:pt x="833" y="215"/>
                  </a:lnTo>
                  <a:lnTo>
                    <a:pt x="828" y="211"/>
                  </a:lnTo>
                  <a:lnTo>
                    <a:pt x="823" y="208"/>
                  </a:lnTo>
                  <a:lnTo>
                    <a:pt x="818" y="204"/>
                  </a:lnTo>
                  <a:lnTo>
                    <a:pt x="813" y="200"/>
                  </a:lnTo>
                  <a:lnTo>
                    <a:pt x="809" y="196"/>
                  </a:lnTo>
                  <a:lnTo>
                    <a:pt x="805" y="192"/>
                  </a:lnTo>
                  <a:lnTo>
                    <a:pt x="801" y="188"/>
                  </a:lnTo>
                  <a:lnTo>
                    <a:pt x="797" y="183"/>
                  </a:lnTo>
                  <a:lnTo>
                    <a:pt x="794" y="178"/>
                  </a:lnTo>
                  <a:lnTo>
                    <a:pt x="791" y="173"/>
                  </a:lnTo>
                  <a:lnTo>
                    <a:pt x="788" y="168"/>
                  </a:lnTo>
                  <a:lnTo>
                    <a:pt x="786" y="162"/>
                  </a:lnTo>
                  <a:lnTo>
                    <a:pt x="784" y="156"/>
                  </a:lnTo>
                  <a:lnTo>
                    <a:pt x="782" y="150"/>
                  </a:lnTo>
                  <a:lnTo>
                    <a:pt x="781" y="143"/>
                  </a:lnTo>
                  <a:lnTo>
                    <a:pt x="780" y="137"/>
                  </a:lnTo>
                  <a:lnTo>
                    <a:pt x="779" y="130"/>
                  </a:lnTo>
                  <a:lnTo>
                    <a:pt x="779" y="123"/>
                  </a:lnTo>
                  <a:lnTo>
                    <a:pt x="779" y="115"/>
                  </a:lnTo>
                  <a:lnTo>
                    <a:pt x="780" y="107"/>
                  </a:lnTo>
                  <a:lnTo>
                    <a:pt x="781" y="100"/>
                  </a:lnTo>
                  <a:lnTo>
                    <a:pt x="783" y="93"/>
                  </a:lnTo>
                  <a:lnTo>
                    <a:pt x="784" y="86"/>
                  </a:lnTo>
                  <a:lnTo>
                    <a:pt x="787" y="79"/>
                  </a:lnTo>
                  <a:lnTo>
                    <a:pt x="789" y="73"/>
                  </a:lnTo>
                  <a:lnTo>
                    <a:pt x="792" y="67"/>
                  </a:lnTo>
                  <a:lnTo>
                    <a:pt x="796" y="62"/>
                  </a:lnTo>
                  <a:lnTo>
                    <a:pt x="799" y="56"/>
                  </a:lnTo>
                  <a:lnTo>
                    <a:pt x="803" y="51"/>
                  </a:lnTo>
                  <a:lnTo>
                    <a:pt x="808" y="46"/>
                  </a:lnTo>
                  <a:lnTo>
                    <a:pt x="812" y="41"/>
                  </a:lnTo>
                  <a:lnTo>
                    <a:pt x="817" y="37"/>
                  </a:lnTo>
                  <a:lnTo>
                    <a:pt x="822" y="33"/>
                  </a:lnTo>
                  <a:lnTo>
                    <a:pt x="828" y="29"/>
                  </a:lnTo>
                  <a:lnTo>
                    <a:pt x="839" y="22"/>
                  </a:lnTo>
                  <a:lnTo>
                    <a:pt x="845" y="19"/>
                  </a:lnTo>
                  <a:lnTo>
                    <a:pt x="852" y="16"/>
                  </a:lnTo>
                  <a:lnTo>
                    <a:pt x="865" y="11"/>
                  </a:lnTo>
                  <a:lnTo>
                    <a:pt x="878" y="7"/>
                  </a:lnTo>
                  <a:lnTo>
                    <a:pt x="893" y="4"/>
                  </a:lnTo>
                  <a:lnTo>
                    <a:pt x="900" y="3"/>
                  </a:lnTo>
                  <a:lnTo>
                    <a:pt x="907" y="2"/>
                  </a:lnTo>
                  <a:lnTo>
                    <a:pt x="922" y="1"/>
                  </a:lnTo>
                  <a:lnTo>
                    <a:pt x="939" y="0"/>
                  </a:lnTo>
                  <a:lnTo>
                    <a:pt x="953" y="1"/>
                  </a:lnTo>
                  <a:lnTo>
                    <a:pt x="968" y="2"/>
                  </a:lnTo>
                  <a:lnTo>
                    <a:pt x="975" y="3"/>
                  </a:lnTo>
                  <a:lnTo>
                    <a:pt x="981" y="4"/>
                  </a:lnTo>
                  <a:lnTo>
                    <a:pt x="994" y="7"/>
                  </a:lnTo>
                  <a:lnTo>
                    <a:pt x="1007" y="10"/>
                  </a:lnTo>
                  <a:lnTo>
                    <a:pt x="1018" y="14"/>
                  </a:lnTo>
                  <a:lnTo>
                    <a:pt x="1028" y="18"/>
                  </a:lnTo>
                  <a:lnTo>
                    <a:pt x="1037" y="23"/>
                  </a:lnTo>
                  <a:lnTo>
                    <a:pt x="1048" y="29"/>
                  </a:lnTo>
                  <a:lnTo>
                    <a:pt x="1057" y="34"/>
                  </a:lnTo>
                  <a:lnTo>
                    <a:pt x="1065" y="41"/>
                  </a:lnTo>
                  <a:lnTo>
                    <a:pt x="1071" y="47"/>
                  </a:lnTo>
                  <a:lnTo>
                    <a:pt x="1074" y="51"/>
                  </a:lnTo>
                  <a:lnTo>
                    <a:pt x="1076" y="54"/>
                  </a:lnTo>
                  <a:lnTo>
                    <a:pt x="1079" y="58"/>
                  </a:lnTo>
                  <a:lnTo>
                    <a:pt x="1080" y="62"/>
                  </a:lnTo>
                  <a:lnTo>
                    <a:pt x="1082" y="70"/>
                  </a:lnTo>
                  <a:lnTo>
                    <a:pt x="1083" y="79"/>
                  </a:lnTo>
                  <a:lnTo>
                    <a:pt x="1083" y="84"/>
                  </a:lnTo>
                  <a:lnTo>
                    <a:pt x="1082" y="89"/>
                  </a:lnTo>
                  <a:lnTo>
                    <a:pt x="1081" y="93"/>
                  </a:lnTo>
                  <a:lnTo>
                    <a:pt x="1080" y="97"/>
                  </a:lnTo>
                  <a:lnTo>
                    <a:pt x="1078" y="101"/>
                  </a:lnTo>
                  <a:lnTo>
                    <a:pt x="1076" y="104"/>
                  </a:lnTo>
                  <a:lnTo>
                    <a:pt x="1072" y="110"/>
                  </a:lnTo>
                  <a:lnTo>
                    <a:pt x="1066" y="115"/>
                  </a:lnTo>
                  <a:lnTo>
                    <a:pt x="1063" y="117"/>
                  </a:lnTo>
                  <a:lnTo>
                    <a:pt x="1059" y="119"/>
                  </a:lnTo>
                  <a:lnTo>
                    <a:pt x="1056" y="120"/>
                  </a:lnTo>
                  <a:lnTo>
                    <a:pt x="1052" y="121"/>
                  </a:lnTo>
                  <a:lnTo>
                    <a:pt x="1044" y="122"/>
                  </a:lnTo>
                  <a:lnTo>
                    <a:pt x="1038" y="122"/>
                  </a:lnTo>
                  <a:lnTo>
                    <a:pt x="1033" y="121"/>
                  </a:lnTo>
                  <a:lnTo>
                    <a:pt x="1028" y="119"/>
                  </a:lnTo>
                  <a:lnTo>
                    <a:pt x="1023" y="118"/>
                  </a:lnTo>
                  <a:lnTo>
                    <a:pt x="1018" y="116"/>
                  </a:lnTo>
                  <a:lnTo>
                    <a:pt x="1014" y="113"/>
                  </a:lnTo>
                  <a:lnTo>
                    <a:pt x="1005" y="108"/>
                  </a:lnTo>
                  <a:lnTo>
                    <a:pt x="996" y="103"/>
                  </a:lnTo>
                  <a:lnTo>
                    <a:pt x="987" y="98"/>
                  </a:lnTo>
                  <a:lnTo>
                    <a:pt x="979" y="94"/>
                  </a:lnTo>
                  <a:lnTo>
                    <a:pt x="970" y="91"/>
                  </a:lnTo>
                  <a:lnTo>
                    <a:pt x="961" y="88"/>
                  </a:lnTo>
                  <a:lnTo>
                    <a:pt x="952" y="87"/>
                  </a:lnTo>
                  <a:lnTo>
                    <a:pt x="943" y="86"/>
                  </a:lnTo>
                  <a:lnTo>
                    <a:pt x="932" y="85"/>
                  </a:lnTo>
                  <a:lnTo>
                    <a:pt x="920" y="86"/>
                  </a:lnTo>
                  <a:lnTo>
                    <a:pt x="915" y="87"/>
                  </a:lnTo>
                  <a:lnTo>
                    <a:pt x="909" y="87"/>
                  </a:lnTo>
                  <a:lnTo>
                    <a:pt x="900" y="90"/>
                  </a:lnTo>
                  <a:lnTo>
                    <a:pt x="892" y="94"/>
                  </a:lnTo>
                  <a:lnTo>
                    <a:pt x="889" y="96"/>
                  </a:lnTo>
                  <a:lnTo>
                    <a:pt x="886" y="98"/>
                  </a:lnTo>
                  <a:lnTo>
                    <a:pt x="882" y="103"/>
                  </a:lnTo>
                  <a:lnTo>
                    <a:pt x="880" y="106"/>
                  </a:lnTo>
                  <a:lnTo>
                    <a:pt x="879" y="110"/>
                  </a:lnTo>
                  <a:lnTo>
                    <a:pt x="878" y="113"/>
                  </a:lnTo>
                  <a:lnTo>
                    <a:pt x="878" y="117"/>
                  </a:lnTo>
                  <a:lnTo>
                    <a:pt x="878" y="121"/>
                  </a:lnTo>
                  <a:lnTo>
                    <a:pt x="879" y="126"/>
                  </a:lnTo>
                  <a:lnTo>
                    <a:pt x="881" y="129"/>
                  </a:lnTo>
                  <a:lnTo>
                    <a:pt x="883" y="133"/>
                  </a:lnTo>
                  <a:lnTo>
                    <a:pt x="886" y="136"/>
                  </a:lnTo>
                  <a:lnTo>
                    <a:pt x="890" y="139"/>
                  </a:lnTo>
                  <a:lnTo>
                    <a:pt x="894" y="141"/>
                  </a:lnTo>
                  <a:lnTo>
                    <a:pt x="899" y="144"/>
                  </a:lnTo>
                  <a:lnTo>
                    <a:pt x="909" y="148"/>
                  </a:lnTo>
                  <a:lnTo>
                    <a:pt x="920" y="151"/>
                  </a:lnTo>
                  <a:lnTo>
                    <a:pt x="947" y="157"/>
                  </a:lnTo>
                  <a:lnTo>
                    <a:pt x="963" y="160"/>
                  </a:lnTo>
                  <a:lnTo>
                    <a:pt x="978" y="163"/>
                  </a:lnTo>
                  <a:lnTo>
                    <a:pt x="992" y="167"/>
                  </a:lnTo>
                  <a:lnTo>
                    <a:pt x="1006" y="171"/>
                  </a:lnTo>
                  <a:lnTo>
                    <a:pt x="1019" y="176"/>
                  </a:lnTo>
                  <a:lnTo>
                    <a:pt x="1026" y="178"/>
                  </a:lnTo>
                  <a:lnTo>
                    <a:pt x="1032" y="181"/>
                  </a:lnTo>
                  <a:lnTo>
                    <a:pt x="1043" y="187"/>
                  </a:lnTo>
                  <a:lnTo>
                    <a:pt x="1054" y="193"/>
                  </a:lnTo>
                  <a:lnTo>
                    <a:pt x="1059" y="197"/>
                  </a:lnTo>
                  <a:lnTo>
                    <a:pt x="1064" y="200"/>
                  </a:lnTo>
                  <a:lnTo>
                    <a:pt x="1073" y="208"/>
                  </a:lnTo>
                  <a:lnTo>
                    <a:pt x="1077" y="212"/>
                  </a:lnTo>
                  <a:lnTo>
                    <a:pt x="1080" y="217"/>
                  </a:lnTo>
                  <a:lnTo>
                    <a:pt x="1087" y="227"/>
                  </a:lnTo>
                  <a:lnTo>
                    <a:pt x="1089" y="232"/>
                  </a:lnTo>
                  <a:lnTo>
                    <a:pt x="1092" y="237"/>
                  </a:lnTo>
                  <a:lnTo>
                    <a:pt x="1094" y="243"/>
                  </a:lnTo>
                  <a:lnTo>
                    <a:pt x="1096" y="249"/>
                  </a:lnTo>
                  <a:lnTo>
                    <a:pt x="1097" y="256"/>
                  </a:lnTo>
                  <a:lnTo>
                    <a:pt x="1098" y="262"/>
                  </a:lnTo>
                  <a:lnTo>
                    <a:pt x="1098" y="269"/>
                  </a:lnTo>
                  <a:lnTo>
                    <a:pt x="1099" y="277"/>
                  </a:lnTo>
                  <a:lnTo>
                    <a:pt x="1098" y="285"/>
                  </a:lnTo>
                  <a:lnTo>
                    <a:pt x="1098" y="293"/>
                  </a:lnTo>
                  <a:lnTo>
                    <a:pt x="1096" y="301"/>
                  </a:lnTo>
                  <a:lnTo>
                    <a:pt x="1095" y="309"/>
                  </a:lnTo>
                  <a:lnTo>
                    <a:pt x="1093" y="316"/>
                  </a:lnTo>
                  <a:lnTo>
                    <a:pt x="1090" y="323"/>
                  </a:lnTo>
                  <a:lnTo>
                    <a:pt x="1088" y="330"/>
                  </a:lnTo>
                  <a:lnTo>
                    <a:pt x="1084" y="336"/>
                  </a:lnTo>
                  <a:lnTo>
                    <a:pt x="1081" y="342"/>
                  </a:lnTo>
                  <a:lnTo>
                    <a:pt x="1077" y="348"/>
                  </a:lnTo>
                  <a:lnTo>
                    <a:pt x="1068" y="359"/>
                  </a:lnTo>
                  <a:lnTo>
                    <a:pt x="1058" y="368"/>
                  </a:lnTo>
                  <a:lnTo>
                    <a:pt x="1047" y="377"/>
                  </a:lnTo>
                  <a:lnTo>
                    <a:pt x="1041" y="380"/>
                  </a:lnTo>
                  <a:lnTo>
                    <a:pt x="1035" y="384"/>
                  </a:lnTo>
                  <a:lnTo>
                    <a:pt x="1022" y="390"/>
                  </a:lnTo>
                  <a:lnTo>
                    <a:pt x="1015" y="393"/>
                  </a:lnTo>
                  <a:lnTo>
                    <a:pt x="1008" y="395"/>
                  </a:lnTo>
                  <a:lnTo>
                    <a:pt x="994" y="400"/>
                  </a:lnTo>
                  <a:lnTo>
                    <a:pt x="979" y="403"/>
                  </a:lnTo>
                  <a:lnTo>
                    <a:pt x="964" y="405"/>
                  </a:lnTo>
                  <a:lnTo>
                    <a:pt x="949" y="407"/>
                  </a:lnTo>
                  <a:lnTo>
                    <a:pt x="932" y="407"/>
                  </a:lnTo>
                  <a:lnTo>
                    <a:pt x="917" y="407"/>
                  </a:lnTo>
                  <a:lnTo>
                    <a:pt x="901" y="405"/>
                  </a:lnTo>
                  <a:lnTo>
                    <a:pt x="886" y="403"/>
                  </a:lnTo>
                  <a:lnTo>
                    <a:pt x="871" y="400"/>
                  </a:lnTo>
                  <a:lnTo>
                    <a:pt x="857" y="396"/>
                  </a:lnTo>
                  <a:lnTo>
                    <a:pt x="844" y="391"/>
                  </a:lnTo>
                  <a:lnTo>
                    <a:pt x="831" y="385"/>
                  </a:lnTo>
                  <a:lnTo>
                    <a:pt x="819" y="379"/>
                  </a:lnTo>
                  <a:close/>
                  <a:moveTo>
                    <a:pt x="3163" y="923"/>
                  </a:moveTo>
                  <a:lnTo>
                    <a:pt x="3163" y="715"/>
                  </a:lnTo>
                  <a:lnTo>
                    <a:pt x="3163" y="706"/>
                  </a:lnTo>
                  <a:lnTo>
                    <a:pt x="3164" y="697"/>
                  </a:lnTo>
                  <a:lnTo>
                    <a:pt x="3166" y="680"/>
                  </a:lnTo>
                  <a:lnTo>
                    <a:pt x="3168" y="673"/>
                  </a:lnTo>
                  <a:lnTo>
                    <a:pt x="3169" y="665"/>
                  </a:lnTo>
                  <a:lnTo>
                    <a:pt x="3172" y="658"/>
                  </a:lnTo>
                  <a:lnTo>
                    <a:pt x="3174" y="650"/>
                  </a:lnTo>
                  <a:lnTo>
                    <a:pt x="3177" y="644"/>
                  </a:lnTo>
                  <a:lnTo>
                    <a:pt x="3180" y="637"/>
                  </a:lnTo>
                  <a:lnTo>
                    <a:pt x="3183" y="631"/>
                  </a:lnTo>
                  <a:lnTo>
                    <a:pt x="3187" y="625"/>
                  </a:lnTo>
                  <a:lnTo>
                    <a:pt x="3191" y="619"/>
                  </a:lnTo>
                  <a:lnTo>
                    <a:pt x="3195" y="613"/>
                  </a:lnTo>
                  <a:lnTo>
                    <a:pt x="3205" y="603"/>
                  </a:lnTo>
                  <a:lnTo>
                    <a:pt x="3210" y="599"/>
                  </a:lnTo>
                  <a:lnTo>
                    <a:pt x="3215" y="594"/>
                  </a:lnTo>
                  <a:lnTo>
                    <a:pt x="3221" y="590"/>
                  </a:lnTo>
                  <a:lnTo>
                    <a:pt x="3226" y="586"/>
                  </a:lnTo>
                  <a:lnTo>
                    <a:pt x="3233" y="583"/>
                  </a:lnTo>
                  <a:lnTo>
                    <a:pt x="3239" y="580"/>
                  </a:lnTo>
                  <a:lnTo>
                    <a:pt x="3245" y="577"/>
                  </a:lnTo>
                  <a:lnTo>
                    <a:pt x="3252" y="574"/>
                  </a:lnTo>
                  <a:lnTo>
                    <a:pt x="3259" y="572"/>
                  </a:lnTo>
                  <a:lnTo>
                    <a:pt x="3266" y="570"/>
                  </a:lnTo>
                  <a:lnTo>
                    <a:pt x="3274" y="568"/>
                  </a:lnTo>
                  <a:lnTo>
                    <a:pt x="3281" y="567"/>
                  </a:lnTo>
                  <a:lnTo>
                    <a:pt x="3297" y="565"/>
                  </a:lnTo>
                  <a:lnTo>
                    <a:pt x="3305" y="564"/>
                  </a:lnTo>
                  <a:lnTo>
                    <a:pt x="3313" y="564"/>
                  </a:lnTo>
                  <a:lnTo>
                    <a:pt x="3321" y="564"/>
                  </a:lnTo>
                  <a:lnTo>
                    <a:pt x="3330" y="565"/>
                  </a:lnTo>
                  <a:lnTo>
                    <a:pt x="3338" y="566"/>
                  </a:lnTo>
                  <a:lnTo>
                    <a:pt x="3345" y="567"/>
                  </a:lnTo>
                  <a:lnTo>
                    <a:pt x="3353" y="568"/>
                  </a:lnTo>
                  <a:lnTo>
                    <a:pt x="3360" y="570"/>
                  </a:lnTo>
                  <a:lnTo>
                    <a:pt x="3375" y="574"/>
                  </a:lnTo>
                  <a:lnTo>
                    <a:pt x="3388" y="580"/>
                  </a:lnTo>
                  <a:lnTo>
                    <a:pt x="3394" y="583"/>
                  </a:lnTo>
                  <a:lnTo>
                    <a:pt x="3400" y="586"/>
                  </a:lnTo>
                  <a:lnTo>
                    <a:pt x="3412" y="594"/>
                  </a:lnTo>
                  <a:lnTo>
                    <a:pt x="3417" y="599"/>
                  </a:lnTo>
                  <a:lnTo>
                    <a:pt x="3422" y="603"/>
                  </a:lnTo>
                  <a:lnTo>
                    <a:pt x="3427" y="608"/>
                  </a:lnTo>
                  <a:lnTo>
                    <a:pt x="3432" y="613"/>
                  </a:lnTo>
                  <a:lnTo>
                    <a:pt x="3436" y="619"/>
                  </a:lnTo>
                  <a:lnTo>
                    <a:pt x="3440" y="625"/>
                  </a:lnTo>
                  <a:lnTo>
                    <a:pt x="3443" y="631"/>
                  </a:lnTo>
                  <a:lnTo>
                    <a:pt x="3447" y="637"/>
                  </a:lnTo>
                  <a:lnTo>
                    <a:pt x="3450" y="644"/>
                  </a:lnTo>
                  <a:lnTo>
                    <a:pt x="3453" y="650"/>
                  </a:lnTo>
                  <a:lnTo>
                    <a:pt x="3458" y="665"/>
                  </a:lnTo>
                  <a:lnTo>
                    <a:pt x="3461" y="680"/>
                  </a:lnTo>
                  <a:lnTo>
                    <a:pt x="3462" y="689"/>
                  </a:lnTo>
                  <a:lnTo>
                    <a:pt x="3463" y="693"/>
                  </a:lnTo>
                  <a:lnTo>
                    <a:pt x="3463" y="697"/>
                  </a:lnTo>
                  <a:lnTo>
                    <a:pt x="3464" y="706"/>
                  </a:lnTo>
                  <a:lnTo>
                    <a:pt x="3464" y="715"/>
                  </a:lnTo>
                  <a:lnTo>
                    <a:pt x="3464" y="923"/>
                  </a:lnTo>
                  <a:lnTo>
                    <a:pt x="3463" y="929"/>
                  </a:lnTo>
                  <a:lnTo>
                    <a:pt x="3463" y="934"/>
                  </a:lnTo>
                  <a:lnTo>
                    <a:pt x="3462" y="939"/>
                  </a:lnTo>
                  <a:lnTo>
                    <a:pt x="3460" y="944"/>
                  </a:lnTo>
                  <a:lnTo>
                    <a:pt x="3458" y="948"/>
                  </a:lnTo>
                  <a:lnTo>
                    <a:pt x="3456" y="953"/>
                  </a:lnTo>
                  <a:lnTo>
                    <a:pt x="3453" y="956"/>
                  </a:lnTo>
                  <a:lnTo>
                    <a:pt x="3450" y="959"/>
                  </a:lnTo>
                  <a:lnTo>
                    <a:pt x="3447" y="962"/>
                  </a:lnTo>
                  <a:lnTo>
                    <a:pt x="3443" y="965"/>
                  </a:lnTo>
                  <a:lnTo>
                    <a:pt x="3440" y="967"/>
                  </a:lnTo>
                  <a:lnTo>
                    <a:pt x="3436" y="969"/>
                  </a:lnTo>
                  <a:lnTo>
                    <a:pt x="3427" y="971"/>
                  </a:lnTo>
                  <a:lnTo>
                    <a:pt x="3418" y="972"/>
                  </a:lnTo>
                  <a:lnTo>
                    <a:pt x="3408" y="971"/>
                  </a:lnTo>
                  <a:lnTo>
                    <a:pt x="3404" y="970"/>
                  </a:lnTo>
                  <a:lnTo>
                    <a:pt x="3400" y="969"/>
                  </a:lnTo>
                  <a:lnTo>
                    <a:pt x="3396" y="967"/>
                  </a:lnTo>
                  <a:lnTo>
                    <a:pt x="3392" y="965"/>
                  </a:lnTo>
                  <a:lnTo>
                    <a:pt x="3389" y="962"/>
                  </a:lnTo>
                  <a:lnTo>
                    <a:pt x="3385" y="959"/>
                  </a:lnTo>
                  <a:lnTo>
                    <a:pt x="3382" y="956"/>
                  </a:lnTo>
                  <a:lnTo>
                    <a:pt x="3380" y="953"/>
                  </a:lnTo>
                  <a:lnTo>
                    <a:pt x="3377" y="948"/>
                  </a:lnTo>
                  <a:lnTo>
                    <a:pt x="3375" y="944"/>
                  </a:lnTo>
                  <a:lnTo>
                    <a:pt x="3374" y="939"/>
                  </a:lnTo>
                  <a:lnTo>
                    <a:pt x="3373" y="934"/>
                  </a:lnTo>
                  <a:lnTo>
                    <a:pt x="3372" y="929"/>
                  </a:lnTo>
                  <a:lnTo>
                    <a:pt x="3372" y="923"/>
                  </a:lnTo>
                  <a:lnTo>
                    <a:pt x="3372" y="849"/>
                  </a:lnTo>
                  <a:lnTo>
                    <a:pt x="3255" y="849"/>
                  </a:lnTo>
                  <a:lnTo>
                    <a:pt x="3255" y="923"/>
                  </a:lnTo>
                  <a:lnTo>
                    <a:pt x="3255" y="929"/>
                  </a:lnTo>
                  <a:lnTo>
                    <a:pt x="3254" y="934"/>
                  </a:lnTo>
                  <a:lnTo>
                    <a:pt x="3253" y="939"/>
                  </a:lnTo>
                  <a:lnTo>
                    <a:pt x="3252" y="944"/>
                  </a:lnTo>
                  <a:lnTo>
                    <a:pt x="3250" y="948"/>
                  </a:lnTo>
                  <a:lnTo>
                    <a:pt x="3247" y="953"/>
                  </a:lnTo>
                  <a:lnTo>
                    <a:pt x="3245" y="956"/>
                  </a:lnTo>
                  <a:lnTo>
                    <a:pt x="3242" y="959"/>
                  </a:lnTo>
                  <a:lnTo>
                    <a:pt x="3238" y="962"/>
                  </a:lnTo>
                  <a:lnTo>
                    <a:pt x="3235" y="965"/>
                  </a:lnTo>
                  <a:lnTo>
                    <a:pt x="3231" y="967"/>
                  </a:lnTo>
                  <a:lnTo>
                    <a:pt x="3227" y="969"/>
                  </a:lnTo>
                  <a:lnTo>
                    <a:pt x="3218" y="971"/>
                  </a:lnTo>
                  <a:lnTo>
                    <a:pt x="3209" y="972"/>
                  </a:lnTo>
                  <a:lnTo>
                    <a:pt x="3200" y="971"/>
                  </a:lnTo>
                  <a:lnTo>
                    <a:pt x="3196" y="970"/>
                  </a:lnTo>
                  <a:lnTo>
                    <a:pt x="3191" y="969"/>
                  </a:lnTo>
                  <a:lnTo>
                    <a:pt x="3187" y="967"/>
                  </a:lnTo>
                  <a:lnTo>
                    <a:pt x="3184" y="965"/>
                  </a:lnTo>
                  <a:lnTo>
                    <a:pt x="3180" y="962"/>
                  </a:lnTo>
                  <a:lnTo>
                    <a:pt x="3177" y="959"/>
                  </a:lnTo>
                  <a:lnTo>
                    <a:pt x="3174" y="956"/>
                  </a:lnTo>
                  <a:lnTo>
                    <a:pt x="3171" y="953"/>
                  </a:lnTo>
                  <a:lnTo>
                    <a:pt x="3169" y="948"/>
                  </a:lnTo>
                  <a:lnTo>
                    <a:pt x="3167" y="944"/>
                  </a:lnTo>
                  <a:lnTo>
                    <a:pt x="3165" y="939"/>
                  </a:lnTo>
                  <a:lnTo>
                    <a:pt x="3164" y="934"/>
                  </a:lnTo>
                  <a:lnTo>
                    <a:pt x="3163" y="929"/>
                  </a:lnTo>
                  <a:lnTo>
                    <a:pt x="3163" y="923"/>
                  </a:lnTo>
                  <a:close/>
                  <a:moveTo>
                    <a:pt x="3372" y="765"/>
                  </a:moveTo>
                  <a:lnTo>
                    <a:pt x="3372" y="736"/>
                  </a:lnTo>
                  <a:lnTo>
                    <a:pt x="3371" y="717"/>
                  </a:lnTo>
                  <a:lnTo>
                    <a:pt x="3371" y="709"/>
                  </a:lnTo>
                  <a:lnTo>
                    <a:pt x="3370" y="700"/>
                  </a:lnTo>
                  <a:lnTo>
                    <a:pt x="3368" y="693"/>
                  </a:lnTo>
                  <a:lnTo>
                    <a:pt x="3366" y="685"/>
                  </a:lnTo>
                  <a:lnTo>
                    <a:pt x="3364" y="679"/>
                  </a:lnTo>
                  <a:lnTo>
                    <a:pt x="3362" y="676"/>
                  </a:lnTo>
                  <a:lnTo>
                    <a:pt x="3361" y="673"/>
                  </a:lnTo>
                  <a:lnTo>
                    <a:pt x="3357" y="667"/>
                  </a:lnTo>
                  <a:lnTo>
                    <a:pt x="3353" y="662"/>
                  </a:lnTo>
                  <a:lnTo>
                    <a:pt x="3349" y="658"/>
                  </a:lnTo>
                  <a:lnTo>
                    <a:pt x="3343" y="654"/>
                  </a:lnTo>
                  <a:lnTo>
                    <a:pt x="3337" y="652"/>
                  </a:lnTo>
                  <a:lnTo>
                    <a:pt x="3330" y="650"/>
                  </a:lnTo>
                  <a:lnTo>
                    <a:pt x="3322" y="648"/>
                  </a:lnTo>
                  <a:lnTo>
                    <a:pt x="3313" y="648"/>
                  </a:lnTo>
                  <a:lnTo>
                    <a:pt x="3305" y="648"/>
                  </a:lnTo>
                  <a:lnTo>
                    <a:pt x="3297" y="650"/>
                  </a:lnTo>
                  <a:lnTo>
                    <a:pt x="3290" y="652"/>
                  </a:lnTo>
                  <a:lnTo>
                    <a:pt x="3284" y="654"/>
                  </a:lnTo>
                  <a:lnTo>
                    <a:pt x="3279" y="658"/>
                  </a:lnTo>
                  <a:lnTo>
                    <a:pt x="3274" y="662"/>
                  </a:lnTo>
                  <a:lnTo>
                    <a:pt x="3270" y="667"/>
                  </a:lnTo>
                  <a:lnTo>
                    <a:pt x="3266" y="673"/>
                  </a:lnTo>
                  <a:lnTo>
                    <a:pt x="3263" y="679"/>
                  </a:lnTo>
                  <a:lnTo>
                    <a:pt x="3261" y="685"/>
                  </a:lnTo>
                  <a:lnTo>
                    <a:pt x="3259" y="693"/>
                  </a:lnTo>
                  <a:lnTo>
                    <a:pt x="3258" y="700"/>
                  </a:lnTo>
                  <a:lnTo>
                    <a:pt x="3256" y="709"/>
                  </a:lnTo>
                  <a:lnTo>
                    <a:pt x="3256" y="717"/>
                  </a:lnTo>
                  <a:lnTo>
                    <a:pt x="3255" y="726"/>
                  </a:lnTo>
                  <a:lnTo>
                    <a:pt x="3255" y="736"/>
                  </a:lnTo>
                  <a:lnTo>
                    <a:pt x="3255" y="765"/>
                  </a:lnTo>
                  <a:lnTo>
                    <a:pt x="3372" y="765"/>
                  </a:lnTo>
                  <a:close/>
                  <a:moveTo>
                    <a:pt x="609" y="201"/>
                  </a:moveTo>
                  <a:lnTo>
                    <a:pt x="609" y="172"/>
                  </a:lnTo>
                  <a:lnTo>
                    <a:pt x="608" y="153"/>
                  </a:lnTo>
                  <a:lnTo>
                    <a:pt x="607" y="145"/>
                  </a:lnTo>
                  <a:lnTo>
                    <a:pt x="606" y="136"/>
                  </a:lnTo>
                  <a:lnTo>
                    <a:pt x="605" y="129"/>
                  </a:lnTo>
                  <a:lnTo>
                    <a:pt x="603" y="121"/>
                  </a:lnTo>
                  <a:lnTo>
                    <a:pt x="601" y="115"/>
                  </a:lnTo>
                  <a:lnTo>
                    <a:pt x="599" y="111"/>
                  </a:lnTo>
                  <a:lnTo>
                    <a:pt x="598" y="108"/>
                  </a:lnTo>
                  <a:lnTo>
                    <a:pt x="594" y="103"/>
                  </a:lnTo>
                  <a:lnTo>
                    <a:pt x="590" y="98"/>
                  </a:lnTo>
                  <a:lnTo>
                    <a:pt x="585" y="94"/>
                  </a:lnTo>
                  <a:lnTo>
                    <a:pt x="580" y="90"/>
                  </a:lnTo>
                  <a:lnTo>
                    <a:pt x="574" y="88"/>
                  </a:lnTo>
                  <a:lnTo>
                    <a:pt x="567" y="86"/>
                  </a:lnTo>
                  <a:lnTo>
                    <a:pt x="559" y="84"/>
                  </a:lnTo>
                  <a:lnTo>
                    <a:pt x="550" y="84"/>
                  </a:lnTo>
                  <a:lnTo>
                    <a:pt x="541" y="84"/>
                  </a:lnTo>
                  <a:lnTo>
                    <a:pt x="534" y="86"/>
                  </a:lnTo>
                  <a:lnTo>
                    <a:pt x="527" y="88"/>
                  </a:lnTo>
                  <a:lnTo>
                    <a:pt x="521" y="90"/>
                  </a:lnTo>
                  <a:lnTo>
                    <a:pt x="516" y="94"/>
                  </a:lnTo>
                  <a:lnTo>
                    <a:pt x="511" y="98"/>
                  </a:lnTo>
                  <a:lnTo>
                    <a:pt x="507" y="103"/>
                  </a:lnTo>
                  <a:lnTo>
                    <a:pt x="503" y="108"/>
                  </a:lnTo>
                  <a:lnTo>
                    <a:pt x="500" y="115"/>
                  </a:lnTo>
                  <a:lnTo>
                    <a:pt x="498" y="121"/>
                  </a:lnTo>
                  <a:lnTo>
                    <a:pt x="496" y="129"/>
                  </a:lnTo>
                  <a:lnTo>
                    <a:pt x="494" y="136"/>
                  </a:lnTo>
                  <a:lnTo>
                    <a:pt x="493" y="145"/>
                  </a:lnTo>
                  <a:lnTo>
                    <a:pt x="492" y="153"/>
                  </a:lnTo>
                  <a:lnTo>
                    <a:pt x="492" y="162"/>
                  </a:lnTo>
                  <a:lnTo>
                    <a:pt x="492" y="172"/>
                  </a:lnTo>
                  <a:lnTo>
                    <a:pt x="492" y="201"/>
                  </a:lnTo>
                  <a:lnTo>
                    <a:pt x="609" y="201"/>
                  </a:lnTo>
                  <a:close/>
                  <a:moveTo>
                    <a:pt x="400" y="358"/>
                  </a:moveTo>
                  <a:lnTo>
                    <a:pt x="400" y="151"/>
                  </a:lnTo>
                  <a:lnTo>
                    <a:pt x="400" y="142"/>
                  </a:lnTo>
                  <a:lnTo>
                    <a:pt x="401" y="133"/>
                  </a:lnTo>
                  <a:lnTo>
                    <a:pt x="403" y="116"/>
                  </a:lnTo>
                  <a:lnTo>
                    <a:pt x="404" y="109"/>
                  </a:lnTo>
                  <a:lnTo>
                    <a:pt x="406" y="101"/>
                  </a:lnTo>
                  <a:lnTo>
                    <a:pt x="408" y="93"/>
                  </a:lnTo>
                  <a:lnTo>
                    <a:pt x="411" y="86"/>
                  </a:lnTo>
                  <a:lnTo>
                    <a:pt x="414" y="79"/>
                  </a:lnTo>
                  <a:lnTo>
                    <a:pt x="417" y="73"/>
                  </a:lnTo>
                  <a:lnTo>
                    <a:pt x="420" y="67"/>
                  </a:lnTo>
                  <a:lnTo>
                    <a:pt x="424" y="61"/>
                  </a:lnTo>
                  <a:lnTo>
                    <a:pt x="428" y="55"/>
                  </a:lnTo>
                  <a:lnTo>
                    <a:pt x="432" y="49"/>
                  </a:lnTo>
                  <a:lnTo>
                    <a:pt x="441" y="39"/>
                  </a:lnTo>
                  <a:lnTo>
                    <a:pt x="447" y="34"/>
                  </a:lnTo>
                  <a:lnTo>
                    <a:pt x="452" y="30"/>
                  </a:lnTo>
                  <a:lnTo>
                    <a:pt x="457" y="26"/>
                  </a:lnTo>
                  <a:lnTo>
                    <a:pt x="463" y="22"/>
                  </a:lnTo>
                  <a:lnTo>
                    <a:pt x="469" y="19"/>
                  </a:lnTo>
                  <a:lnTo>
                    <a:pt x="476" y="16"/>
                  </a:lnTo>
                  <a:lnTo>
                    <a:pt x="482" y="13"/>
                  </a:lnTo>
                  <a:lnTo>
                    <a:pt x="489" y="10"/>
                  </a:lnTo>
                  <a:lnTo>
                    <a:pt x="496" y="8"/>
                  </a:lnTo>
                  <a:lnTo>
                    <a:pt x="503" y="6"/>
                  </a:lnTo>
                  <a:lnTo>
                    <a:pt x="510" y="4"/>
                  </a:lnTo>
                  <a:lnTo>
                    <a:pt x="518" y="3"/>
                  </a:lnTo>
                  <a:lnTo>
                    <a:pt x="534" y="1"/>
                  </a:lnTo>
                  <a:lnTo>
                    <a:pt x="542" y="0"/>
                  </a:lnTo>
                  <a:lnTo>
                    <a:pt x="550" y="0"/>
                  </a:lnTo>
                  <a:lnTo>
                    <a:pt x="558" y="0"/>
                  </a:lnTo>
                  <a:lnTo>
                    <a:pt x="566" y="1"/>
                  </a:lnTo>
                  <a:lnTo>
                    <a:pt x="574" y="1"/>
                  </a:lnTo>
                  <a:lnTo>
                    <a:pt x="582" y="3"/>
                  </a:lnTo>
                  <a:lnTo>
                    <a:pt x="590" y="4"/>
                  </a:lnTo>
                  <a:lnTo>
                    <a:pt x="597" y="6"/>
                  </a:lnTo>
                  <a:lnTo>
                    <a:pt x="611" y="10"/>
                  </a:lnTo>
                  <a:lnTo>
                    <a:pt x="625" y="16"/>
                  </a:lnTo>
                  <a:lnTo>
                    <a:pt x="631" y="19"/>
                  </a:lnTo>
                  <a:lnTo>
                    <a:pt x="637" y="22"/>
                  </a:lnTo>
                  <a:lnTo>
                    <a:pt x="648" y="30"/>
                  </a:lnTo>
                  <a:lnTo>
                    <a:pt x="654" y="34"/>
                  </a:lnTo>
                  <a:lnTo>
                    <a:pt x="659" y="39"/>
                  </a:lnTo>
                  <a:lnTo>
                    <a:pt x="664" y="44"/>
                  </a:lnTo>
                  <a:lnTo>
                    <a:pt x="668" y="49"/>
                  </a:lnTo>
                  <a:lnTo>
                    <a:pt x="673" y="55"/>
                  </a:lnTo>
                  <a:lnTo>
                    <a:pt x="677" y="61"/>
                  </a:lnTo>
                  <a:lnTo>
                    <a:pt x="680" y="67"/>
                  </a:lnTo>
                  <a:lnTo>
                    <a:pt x="684" y="73"/>
                  </a:lnTo>
                  <a:lnTo>
                    <a:pt x="687" y="79"/>
                  </a:lnTo>
                  <a:lnTo>
                    <a:pt x="690" y="86"/>
                  </a:lnTo>
                  <a:lnTo>
                    <a:pt x="694" y="101"/>
                  </a:lnTo>
                  <a:lnTo>
                    <a:pt x="698" y="116"/>
                  </a:lnTo>
                  <a:lnTo>
                    <a:pt x="699" y="125"/>
                  </a:lnTo>
                  <a:lnTo>
                    <a:pt x="699" y="129"/>
                  </a:lnTo>
                  <a:lnTo>
                    <a:pt x="700" y="133"/>
                  </a:lnTo>
                  <a:lnTo>
                    <a:pt x="700" y="142"/>
                  </a:lnTo>
                  <a:lnTo>
                    <a:pt x="700" y="151"/>
                  </a:lnTo>
                  <a:lnTo>
                    <a:pt x="700" y="358"/>
                  </a:lnTo>
                  <a:lnTo>
                    <a:pt x="700" y="364"/>
                  </a:lnTo>
                  <a:lnTo>
                    <a:pt x="700" y="369"/>
                  </a:lnTo>
                  <a:lnTo>
                    <a:pt x="698" y="374"/>
                  </a:lnTo>
                  <a:lnTo>
                    <a:pt x="697" y="379"/>
                  </a:lnTo>
                  <a:lnTo>
                    <a:pt x="695" y="383"/>
                  </a:lnTo>
                  <a:lnTo>
                    <a:pt x="693" y="387"/>
                  </a:lnTo>
                  <a:lnTo>
                    <a:pt x="690" y="391"/>
                  </a:lnTo>
                  <a:lnTo>
                    <a:pt x="687" y="394"/>
                  </a:lnTo>
                  <a:lnTo>
                    <a:pt x="684" y="397"/>
                  </a:lnTo>
                  <a:lnTo>
                    <a:pt x="680" y="400"/>
                  </a:lnTo>
                  <a:lnTo>
                    <a:pt x="676" y="402"/>
                  </a:lnTo>
                  <a:lnTo>
                    <a:pt x="672" y="404"/>
                  </a:lnTo>
                  <a:lnTo>
                    <a:pt x="664" y="406"/>
                  </a:lnTo>
                  <a:lnTo>
                    <a:pt x="654" y="407"/>
                  </a:lnTo>
                  <a:lnTo>
                    <a:pt x="645" y="406"/>
                  </a:lnTo>
                  <a:lnTo>
                    <a:pt x="641" y="405"/>
                  </a:lnTo>
                  <a:lnTo>
                    <a:pt x="637" y="404"/>
                  </a:lnTo>
                  <a:lnTo>
                    <a:pt x="633" y="402"/>
                  </a:lnTo>
                  <a:lnTo>
                    <a:pt x="629" y="400"/>
                  </a:lnTo>
                  <a:lnTo>
                    <a:pt x="625" y="397"/>
                  </a:lnTo>
                  <a:lnTo>
                    <a:pt x="622" y="394"/>
                  </a:lnTo>
                  <a:lnTo>
                    <a:pt x="619" y="391"/>
                  </a:lnTo>
                  <a:lnTo>
                    <a:pt x="616" y="387"/>
                  </a:lnTo>
                  <a:lnTo>
                    <a:pt x="614" y="383"/>
                  </a:lnTo>
                  <a:lnTo>
                    <a:pt x="612" y="379"/>
                  </a:lnTo>
                  <a:lnTo>
                    <a:pt x="611" y="374"/>
                  </a:lnTo>
                  <a:lnTo>
                    <a:pt x="609" y="369"/>
                  </a:lnTo>
                  <a:lnTo>
                    <a:pt x="609" y="364"/>
                  </a:lnTo>
                  <a:lnTo>
                    <a:pt x="609" y="358"/>
                  </a:lnTo>
                  <a:lnTo>
                    <a:pt x="609" y="284"/>
                  </a:lnTo>
                  <a:lnTo>
                    <a:pt x="492" y="284"/>
                  </a:lnTo>
                  <a:lnTo>
                    <a:pt x="492" y="358"/>
                  </a:lnTo>
                  <a:lnTo>
                    <a:pt x="492" y="364"/>
                  </a:lnTo>
                  <a:lnTo>
                    <a:pt x="491" y="369"/>
                  </a:lnTo>
                  <a:lnTo>
                    <a:pt x="490" y="374"/>
                  </a:lnTo>
                  <a:lnTo>
                    <a:pt x="488" y="379"/>
                  </a:lnTo>
                  <a:lnTo>
                    <a:pt x="486" y="383"/>
                  </a:lnTo>
                  <a:lnTo>
                    <a:pt x="484" y="387"/>
                  </a:lnTo>
                  <a:lnTo>
                    <a:pt x="481" y="391"/>
                  </a:lnTo>
                  <a:lnTo>
                    <a:pt x="478" y="394"/>
                  </a:lnTo>
                  <a:lnTo>
                    <a:pt x="475" y="397"/>
                  </a:lnTo>
                  <a:lnTo>
                    <a:pt x="472" y="400"/>
                  </a:lnTo>
                  <a:lnTo>
                    <a:pt x="468" y="402"/>
                  </a:lnTo>
                  <a:lnTo>
                    <a:pt x="464" y="404"/>
                  </a:lnTo>
                  <a:lnTo>
                    <a:pt x="455" y="406"/>
                  </a:lnTo>
                  <a:lnTo>
                    <a:pt x="446" y="407"/>
                  </a:lnTo>
                  <a:lnTo>
                    <a:pt x="437" y="406"/>
                  </a:lnTo>
                  <a:lnTo>
                    <a:pt x="432" y="405"/>
                  </a:lnTo>
                  <a:lnTo>
                    <a:pt x="428" y="404"/>
                  </a:lnTo>
                  <a:lnTo>
                    <a:pt x="424" y="402"/>
                  </a:lnTo>
                  <a:lnTo>
                    <a:pt x="420" y="400"/>
                  </a:lnTo>
                  <a:lnTo>
                    <a:pt x="417" y="397"/>
                  </a:lnTo>
                  <a:lnTo>
                    <a:pt x="414" y="394"/>
                  </a:lnTo>
                  <a:lnTo>
                    <a:pt x="411" y="391"/>
                  </a:lnTo>
                  <a:lnTo>
                    <a:pt x="408" y="387"/>
                  </a:lnTo>
                  <a:lnTo>
                    <a:pt x="406" y="383"/>
                  </a:lnTo>
                  <a:lnTo>
                    <a:pt x="404" y="379"/>
                  </a:lnTo>
                  <a:lnTo>
                    <a:pt x="402" y="374"/>
                  </a:lnTo>
                  <a:lnTo>
                    <a:pt x="401" y="369"/>
                  </a:lnTo>
                  <a:lnTo>
                    <a:pt x="400" y="364"/>
                  </a:lnTo>
                  <a:lnTo>
                    <a:pt x="400" y="358"/>
                  </a:lnTo>
                  <a:close/>
                  <a:moveTo>
                    <a:pt x="9" y="914"/>
                  </a:moveTo>
                  <a:lnTo>
                    <a:pt x="9" y="623"/>
                  </a:lnTo>
                  <a:lnTo>
                    <a:pt x="9" y="617"/>
                  </a:lnTo>
                  <a:lnTo>
                    <a:pt x="10" y="611"/>
                  </a:lnTo>
                  <a:lnTo>
                    <a:pt x="11" y="606"/>
                  </a:lnTo>
                  <a:lnTo>
                    <a:pt x="13" y="602"/>
                  </a:lnTo>
                  <a:lnTo>
                    <a:pt x="15" y="597"/>
                  </a:lnTo>
                  <a:lnTo>
                    <a:pt x="17" y="593"/>
                  </a:lnTo>
                  <a:lnTo>
                    <a:pt x="19" y="589"/>
                  </a:lnTo>
                  <a:lnTo>
                    <a:pt x="22" y="586"/>
                  </a:lnTo>
                  <a:lnTo>
                    <a:pt x="26" y="583"/>
                  </a:lnTo>
                  <a:lnTo>
                    <a:pt x="29" y="581"/>
                  </a:lnTo>
                  <a:lnTo>
                    <a:pt x="33" y="578"/>
                  </a:lnTo>
                  <a:lnTo>
                    <a:pt x="37" y="577"/>
                  </a:lnTo>
                  <a:lnTo>
                    <a:pt x="46" y="574"/>
                  </a:lnTo>
                  <a:lnTo>
                    <a:pt x="55" y="573"/>
                  </a:lnTo>
                  <a:lnTo>
                    <a:pt x="251" y="573"/>
                  </a:lnTo>
                  <a:lnTo>
                    <a:pt x="258" y="574"/>
                  </a:lnTo>
                  <a:lnTo>
                    <a:pt x="263" y="574"/>
                  </a:lnTo>
                  <a:lnTo>
                    <a:pt x="274" y="576"/>
                  </a:lnTo>
                  <a:lnTo>
                    <a:pt x="279" y="578"/>
                  </a:lnTo>
                  <a:lnTo>
                    <a:pt x="283" y="580"/>
                  </a:lnTo>
                  <a:lnTo>
                    <a:pt x="287" y="582"/>
                  </a:lnTo>
                  <a:lnTo>
                    <a:pt x="291" y="584"/>
                  </a:lnTo>
                  <a:lnTo>
                    <a:pt x="294" y="587"/>
                  </a:lnTo>
                  <a:lnTo>
                    <a:pt x="297" y="590"/>
                  </a:lnTo>
                  <a:lnTo>
                    <a:pt x="299" y="594"/>
                  </a:lnTo>
                  <a:lnTo>
                    <a:pt x="301" y="598"/>
                  </a:lnTo>
                  <a:lnTo>
                    <a:pt x="303" y="602"/>
                  </a:lnTo>
                  <a:lnTo>
                    <a:pt x="304" y="606"/>
                  </a:lnTo>
                  <a:lnTo>
                    <a:pt x="305" y="611"/>
                  </a:lnTo>
                  <a:lnTo>
                    <a:pt x="305" y="616"/>
                  </a:lnTo>
                  <a:lnTo>
                    <a:pt x="305" y="621"/>
                  </a:lnTo>
                  <a:lnTo>
                    <a:pt x="304" y="626"/>
                  </a:lnTo>
                  <a:lnTo>
                    <a:pt x="303" y="630"/>
                  </a:lnTo>
                  <a:lnTo>
                    <a:pt x="301" y="634"/>
                  </a:lnTo>
                  <a:lnTo>
                    <a:pt x="300" y="638"/>
                  </a:lnTo>
                  <a:lnTo>
                    <a:pt x="297" y="641"/>
                  </a:lnTo>
                  <a:lnTo>
                    <a:pt x="291" y="648"/>
                  </a:lnTo>
                  <a:lnTo>
                    <a:pt x="284" y="653"/>
                  </a:lnTo>
                  <a:lnTo>
                    <a:pt x="279" y="655"/>
                  </a:lnTo>
                  <a:lnTo>
                    <a:pt x="275" y="656"/>
                  </a:lnTo>
                  <a:lnTo>
                    <a:pt x="269" y="658"/>
                  </a:lnTo>
                  <a:lnTo>
                    <a:pt x="264" y="659"/>
                  </a:lnTo>
                  <a:lnTo>
                    <a:pt x="258" y="659"/>
                  </a:lnTo>
                  <a:lnTo>
                    <a:pt x="251" y="659"/>
                  </a:lnTo>
                  <a:lnTo>
                    <a:pt x="216" y="659"/>
                  </a:lnTo>
                  <a:lnTo>
                    <a:pt x="175" y="658"/>
                  </a:lnTo>
                  <a:lnTo>
                    <a:pt x="101" y="657"/>
                  </a:lnTo>
                  <a:lnTo>
                    <a:pt x="101" y="725"/>
                  </a:lnTo>
                  <a:lnTo>
                    <a:pt x="155" y="724"/>
                  </a:lnTo>
                  <a:lnTo>
                    <a:pt x="203" y="723"/>
                  </a:lnTo>
                  <a:lnTo>
                    <a:pt x="210" y="724"/>
                  </a:lnTo>
                  <a:lnTo>
                    <a:pt x="216" y="724"/>
                  </a:lnTo>
                  <a:lnTo>
                    <a:pt x="221" y="725"/>
                  </a:lnTo>
                  <a:lnTo>
                    <a:pt x="227" y="726"/>
                  </a:lnTo>
                  <a:lnTo>
                    <a:pt x="236" y="730"/>
                  </a:lnTo>
                  <a:lnTo>
                    <a:pt x="243" y="735"/>
                  </a:lnTo>
                  <a:lnTo>
                    <a:pt x="246" y="738"/>
                  </a:lnTo>
                  <a:lnTo>
                    <a:pt x="249" y="741"/>
                  </a:lnTo>
                  <a:lnTo>
                    <a:pt x="251" y="744"/>
                  </a:lnTo>
                  <a:lnTo>
                    <a:pt x="253" y="748"/>
                  </a:lnTo>
                  <a:lnTo>
                    <a:pt x="254" y="752"/>
                  </a:lnTo>
                  <a:lnTo>
                    <a:pt x="255" y="756"/>
                  </a:lnTo>
                  <a:lnTo>
                    <a:pt x="256" y="761"/>
                  </a:lnTo>
                  <a:lnTo>
                    <a:pt x="256" y="766"/>
                  </a:lnTo>
                  <a:lnTo>
                    <a:pt x="256" y="771"/>
                  </a:lnTo>
                  <a:lnTo>
                    <a:pt x="255" y="775"/>
                  </a:lnTo>
                  <a:lnTo>
                    <a:pt x="254" y="780"/>
                  </a:lnTo>
                  <a:lnTo>
                    <a:pt x="253" y="784"/>
                  </a:lnTo>
                  <a:lnTo>
                    <a:pt x="251" y="788"/>
                  </a:lnTo>
                  <a:lnTo>
                    <a:pt x="249" y="791"/>
                  </a:lnTo>
                  <a:lnTo>
                    <a:pt x="246" y="794"/>
                  </a:lnTo>
                  <a:lnTo>
                    <a:pt x="243" y="797"/>
                  </a:lnTo>
                  <a:lnTo>
                    <a:pt x="240" y="800"/>
                  </a:lnTo>
                  <a:lnTo>
                    <a:pt x="236" y="802"/>
                  </a:lnTo>
                  <a:lnTo>
                    <a:pt x="231" y="804"/>
                  </a:lnTo>
                  <a:lnTo>
                    <a:pt x="229" y="805"/>
                  </a:lnTo>
                  <a:lnTo>
                    <a:pt x="227" y="806"/>
                  </a:lnTo>
                  <a:lnTo>
                    <a:pt x="221" y="807"/>
                  </a:lnTo>
                  <a:lnTo>
                    <a:pt x="216" y="808"/>
                  </a:lnTo>
                  <a:lnTo>
                    <a:pt x="210" y="808"/>
                  </a:lnTo>
                  <a:lnTo>
                    <a:pt x="203" y="809"/>
                  </a:lnTo>
                  <a:lnTo>
                    <a:pt x="155" y="808"/>
                  </a:lnTo>
                  <a:lnTo>
                    <a:pt x="101" y="807"/>
                  </a:lnTo>
                  <a:lnTo>
                    <a:pt x="101" y="880"/>
                  </a:lnTo>
                  <a:lnTo>
                    <a:pt x="175" y="878"/>
                  </a:lnTo>
                  <a:lnTo>
                    <a:pt x="216" y="877"/>
                  </a:lnTo>
                  <a:lnTo>
                    <a:pt x="251" y="877"/>
                  </a:lnTo>
                  <a:lnTo>
                    <a:pt x="258" y="877"/>
                  </a:lnTo>
                  <a:lnTo>
                    <a:pt x="264" y="878"/>
                  </a:lnTo>
                  <a:lnTo>
                    <a:pt x="269" y="879"/>
                  </a:lnTo>
                  <a:lnTo>
                    <a:pt x="275" y="880"/>
                  </a:lnTo>
                  <a:lnTo>
                    <a:pt x="279" y="882"/>
                  </a:lnTo>
                  <a:lnTo>
                    <a:pt x="284" y="884"/>
                  </a:lnTo>
                  <a:lnTo>
                    <a:pt x="288" y="886"/>
                  </a:lnTo>
                  <a:lnTo>
                    <a:pt x="291" y="889"/>
                  </a:lnTo>
                  <a:lnTo>
                    <a:pt x="294" y="892"/>
                  </a:lnTo>
                  <a:lnTo>
                    <a:pt x="297" y="895"/>
                  </a:lnTo>
                  <a:lnTo>
                    <a:pt x="300" y="898"/>
                  </a:lnTo>
                  <a:lnTo>
                    <a:pt x="301" y="902"/>
                  </a:lnTo>
                  <a:lnTo>
                    <a:pt x="303" y="906"/>
                  </a:lnTo>
                  <a:lnTo>
                    <a:pt x="304" y="911"/>
                  </a:lnTo>
                  <a:lnTo>
                    <a:pt x="305" y="915"/>
                  </a:lnTo>
                  <a:lnTo>
                    <a:pt x="305" y="920"/>
                  </a:lnTo>
                  <a:lnTo>
                    <a:pt x="305" y="925"/>
                  </a:lnTo>
                  <a:lnTo>
                    <a:pt x="304" y="930"/>
                  </a:lnTo>
                  <a:lnTo>
                    <a:pt x="303" y="935"/>
                  </a:lnTo>
                  <a:lnTo>
                    <a:pt x="301" y="939"/>
                  </a:lnTo>
                  <a:lnTo>
                    <a:pt x="299" y="942"/>
                  </a:lnTo>
                  <a:lnTo>
                    <a:pt x="297" y="946"/>
                  </a:lnTo>
                  <a:lnTo>
                    <a:pt x="294" y="949"/>
                  </a:lnTo>
                  <a:lnTo>
                    <a:pt x="291" y="952"/>
                  </a:lnTo>
                  <a:lnTo>
                    <a:pt x="287" y="955"/>
                  </a:lnTo>
                  <a:lnTo>
                    <a:pt x="283" y="957"/>
                  </a:lnTo>
                  <a:lnTo>
                    <a:pt x="274" y="960"/>
                  </a:lnTo>
                  <a:lnTo>
                    <a:pt x="269" y="961"/>
                  </a:lnTo>
                  <a:lnTo>
                    <a:pt x="263" y="962"/>
                  </a:lnTo>
                  <a:lnTo>
                    <a:pt x="251" y="963"/>
                  </a:lnTo>
                  <a:lnTo>
                    <a:pt x="55" y="963"/>
                  </a:lnTo>
                  <a:lnTo>
                    <a:pt x="46" y="962"/>
                  </a:lnTo>
                  <a:lnTo>
                    <a:pt x="41" y="961"/>
                  </a:lnTo>
                  <a:lnTo>
                    <a:pt x="37" y="960"/>
                  </a:lnTo>
                  <a:lnTo>
                    <a:pt x="33" y="958"/>
                  </a:lnTo>
                  <a:lnTo>
                    <a:pt x="29" y="956"/>
                  </a:lnTo>
                  <a:lnTo>
                    <a:pt x="26" y="953"/>
                  </a:lnTo>
                  <a:lnTo>
                    <a:pt x="22" y="950"/>
                  </a:lnTo>
                  <a:lnTo>
                    <a:pt x="19" y="947"/>
                  </a:lnTo>
                  <a:lnTo>
                    <a:pt x="17" y="943"/>
                  </a:lnTo>
                  <a:lnTo>
                    <a:pt x="15" y="939"/>
                  </a:lnTo>
                  <a:lnTo>
                    <a:pt x="13" y="935"/>
                  </a:lnTo>
                  <a:lnTo>
                    <a:pt x="11" y="930"/>
                  </a:lnTo>
                  <a:lnTo>
                    <a:pt x="10" y="925"/>
                  </a:lnTo>
                  <a:lnTo>
                    <a:pt x="9" y="919"/>
                  </a:lnTo>
                  <a:lnTo>
                    <a:pt x="9" y="914"/>
                  </a:lnTo>
                  <a:close/>
                  <a:moveTo>
                    <a:pt x="381" y="613"/>
                  </a:moveTo>
                  <a:lnTo>
                    <a:pt x="381" y="608"/>
                  </a:lnTo>
                  <a:lnTo>
                    <a:pt x="382" y="602"/>
                  </a:lnTo>
                  <a:lnTo>
                    <a:pt x="383" y="597"/>
                  </a:lnTo>
                  <a:lnTo>
                    <a:pt x="385" y="592"/>
                  </a:lnTo>
                  <a:lnTo>
                    <a:pt x="387" y="588"/>
                  </a:lnTo>
                  <a:lnTo>
                    <a:pt x="389" y="584"/>
                  </a:lnTo>
                  <a:lnTo>
                    <a:pt x="391" y="580"/>
                  </a:lnTo>
                  <a:lnTo>
                    <a:pt x="394" y="577"/>
                  </a:lnTo>
                  <a:lnTo>
                    <a:pt x="398" y="574"/>
                  </a:lnTo>
                  <a:lnTo>
                    <a:pt x="401" y="571"/>
                  </a:lnTo>
                  <a:lnTo>
                    <a:pt x="405" y="569"/>
                  </a:lnTo>
                  <a:lnTo>
                    <a:pt x="409" y="567"/>
                  </a:lnTo>
                  <a:lnTo>
                    <a:pt x="418" y="565"/>
                  </a:lnTo>
                  <a:lnTo>
                    <a:pt x="427" y="564"/>
                  </a:lnTo>
                  <a:lnTo>
                    <a:pt x="436" y="565"/>
                  </a:lnTo>
                  <a:lnTo>
                    <a:pt x="441" y="566"/>
                  </a:lnTo>
                  <a:lnTo>
                    <a:pt x="445" y="567"/>
                  </a:lnTo>
                  <a:lnTo>
                    <a:pt x="449" y="569"/>
                  </a:lnTo>
                  <a:lnTo>
                    <a:pt x="453" y="571"/>
                  </a:lnTo>
                  <a:lnTo>
                    <a:pt x="456" y="574"/>
                  </a:lnTo>
                  <a:lnTo>
                    <a:pt x="459" y="577"/>
                  </a:lnTo>
                  <a:lnTo>
                    <a:pt x="462" y="580"/>
                  </a:lnTo>
                  <a:lnTo>
                    <a:pt x="465" y="584"/>
                  </a:lnTo>
                  <a:lnTo>
                    <a:pt x="467" y="588"/>
                  </a:lnTo>
                  <a:lnTo>
                    <a:pt x="469" y="592"/>
                  </a:lnTo>
                  <a:lnTo>
                    <a:pt x="471" y="597"/>
                  </a:lnTo>
                  <a:lnTo>
                    <a:pt x="472" y="602"/>
                  </a:lnTo>
                  <a:lnTo>
                    <a:pt x="473" y="608"/>
                  </a:lnTo>
                  <a:lnTo>
                    <a:pt x="473" y="613"/>
                  </a:lnTo>
                  <a:lnTo>
                    <a:pt x="473" y="880"/>
                  </a:lnTo>
                  <a:lnTo>
                    <a:pt x="549" y="878"/>
                  </a:lnTo>
                  <a:lnTo>
                    <a:pt x="591" y="877"/>
                  </a:lnTo>
                  <a:lnTo>
                    <a:pt x="627" y="877"/>
                  </a:lnTo>
                  <a:lnTo>
                    <a:pt x="634" y="877"/>
                  </a:lnTo>
                  <a:lnTo>
                    <a:pt x="640" y="878"/>
                  </a:lnTo>
                  <a:lnTo>
                    <a:pt x="645" y="879"/>
                  </a:lnTo>
                  <a:lnTo>
                    <a:pt x="651" y="880"/>
                  </a:lnTo>
                  <a:lnTo>
                    <a:pt x="655" y="882"/>
                  </a:lnTo>
                  <a:lnTo>
                    <a:pt x="660" y="884"/>
                  </a:lnTo>
                  <a:lnTo>
                    <a:pt x="664" y="886"/>
                  </a:lnTo>
                  <a:lnTo>
                    <a:pt x="667" y="889"/>
                  </a:lnTo>
                  <a:lnTo>
                    <a:pt x="670" y="892"/>
                  </a:lnTo>
                  <a:lnTo>
                    <a:pt x="673" y="895"/>
                  </a:lnTo>
                  <a:lnTo>
                    <a:pt x="676" y="898"/>
                  </a:lnTo>
                  <a:lnTo>
                    <a:pt x="677" y="902"/>
                  </a:lnTo>
                  <a:lnTo>
                    <a:pt x="679" y="906"/>
                  </a:lnTo>
                  <a:lnTo>
                    <a:pt x="680" y="911"/>
                  </a:lnTo>
                  <a:lnTo>
                    <a:pt x="681" y="915"/>
                  </a:lnTo>
                  <a:lnTo>
                    <a:pt x="681" y="920"/>
                  </a:lnTo>
                  <a:lnTo>
                    <a:pt x="681" y="925"/>
                  </a:lnTo>
                  <a:lnTo>
                    <a:pt x="680" y="930"/>
                  </a:lnTo>
                  <a:lnTo>
                    <a:pt x="679" y="935"/>
                  </a:lnTo>
                  <a:lnTo>
                    <a:pt x="677" y="939"/>
                  </a:lnTo>
                  <a:lnTo>
                    <a:pt x="675" y="942"/>
                  </a:lnTo>
                  <a:lnTo>
                    <a:pt x="673" y="946"/>
                  </a:lnTo>
                  <a:lnTo>
                    <a:pt x="670" y="949"/>
                  </a:lnTo>
                  <a:lnTo>
                    <a:pt x="667" y="952"/>
                  </a:lnTo>
                  <a:lnTo>
                    <a:pt x="663" y="955"/>
                  </a:lnTo>
                  <a:lnTo>
                    <a:pt x="659" y="957"/>
                  </a:lnTo>
                  <a:lnTo>
                    <a:pt x="650" y="960"/>
                  </a:lnTo>
                  <a:lnTo>
                    <a:pt x="645" y="961"/>
                  </a:lnTo>
                  <a:lnTo>
                    <a:pt x="639" y="962"/>
                  </a:lnTo>
                  <a:lnTo>
                    <a:pt x="627" y="963"/>
                  </a:lnTo>
                  <a:lnTo>
                    <a:pt x="427" y="963"/>
                  </a:lnTo>
                  <a:lnTo>
                    <a:pt x="418" y="962"/>
                  </a:lnTo>
                  <a:lnTo>
                    <a:pt x="413" y="961"/>
                  </a:lnTo>
                  <a:lnTo>
                    <a:pt x="409" y="960"/>
                  </a:lnTo>
                  <a:lnTo>
                    <a:pt x="405" y="958"/>
                  </a:lnTo>
                  <a:lnTo>
                    <a:pt x="401" y="956"/>
                  </a:lnTo>
                  <a:lnTo>
                    <a:pt x="398" y="953"/>
                  </a:lnTo>
                  <a:lnTo>
                    <a:pt x="394" y="950"/>
                  </a:lnTo>
                  <a:lnTo>
                    <a:pt x="391" y="947"/>
                  </a:lnTo>
                  <a:lnTo>
                    <a:pt x="389" y="943"/>
                  </a:lnTo>
                  <a:lnTo>
                    <a:pt x="387" y="939"/>
                  </a:lnTo>
                  <a:lnTo>
                    <a:pt x="385" y="935"/>
                  </a:lnTo>
                  <a:lnTo>
                    <a:pt x="383" y="930"/>
                  </a:lnTo>
                  <a:lnTo>
                    <a:pt x="382" y="925"/>
                  </a:lnTo>
                  <a:lnTo>
                    <a:pt x="381" y="919"/>
                  </a:lnTo>
                  <a:lnTo>
                    <a:pt x="381" y="914"/>
                  </a:lnTo>
                  <a:lnTo>
                    <a:pt x="381" y="613"/>
                  </a:lnTo>
                  <a:close/>
                  <a:moveTo>
                    <a:pt x="1382" y="201"/>
                  </a:moveTo>
                  <a:lnTo>
                    <a:pt x="1382" y="172"/>
                  </a:lnTo>
                  <a:lnTo>
                    <a:pt x="1382" y="153"/>
                  </a:lnTo>
                  <a:lnTo>
                    <a:pt x="1381" y="145"/>
                  </a:lnTo>
                  <a:lnTo>
                    <a:pt x="1380" y="136"/>
                  </a:lnTo>
                  <a:lnTo>
                    <a:pt x="1379" y="129"/>
                  </a:lnTo>
                  <a:lnTo>
                    <a:pt x="1377" y="121"/>
                  </a:lnTo>
                  <a:lnTo>
                    <a:pt x="1375" y="115"/>
                  </a:lnTo>
                  <a:lnTo>
                    <a:pt x="1373" y="111"/>
                  </a:lnTo>
                  <a:lnTo>
                    <a:pt x="1372" y="108"/>
                  </a:lnTo>
                  <a:lnTo>
                    <a:pt x="1368" y="103"/>
                  </a:lnTo>
                  <a:lnTo>
                    <a:pt x="1364" y="98"/>
                  </a:lnTo>
                  <a:lnTo>
                    <a:pt x="1359" y="94"/>
                  </a:lnTo>
                  <a:lnTo>
                    <a:pt x="1354" y="90"/>
                  </a:lnTo>
                  <a:lnTo>
                    <a:pt x="1348" y="88"/>
                  </a:lnTo>
                  <a:lnTo>
                    <a:pt x="1340" y="86"/>
                  </a:lnTo>
                  <a:lnTo>
                    <a:pt x="1333" y="84"/>
                  </a:lnTo>
                  <a:lnTo>
                    <a:pt x="1324" y="84"/>
                  </a:lnTo>
                  <a:lnTo>
                    <a:pt x="1315" y="84"/>
                  </a:lnTo>
                  <a:lnTo>
                    <a:pt x="1308" y="86"/>
                  </a:lnTo>
                  <a:lnTo>
                    <a:pt x="1301" y="88"/>
                  </a:lnTo>
                  <a:lnTo>
                    <a:pt x="1295" y="90"/>
                  </a:lnTo>
                  <a:lnTo>
                    <a:pt x="1289" y="94"/>
                  </a:lnTo>
                  <a:lnTo>
                    <a:pt x="1285" y="98"/>
                  </a:lnTo>
                  <a:lnTo>
                    <a:pt x="1281" y="103"/>
                  </a:lnTo>
                  <a:lnTo>
                    <a:pt x="1277" y="108"/>
                  </a:lnTo>
                  <a:lnTo>
                    <a:pt x="1274" y="115"/>
                  </a:lnTo>
                  <a:lnTo>
                    <a:pt x="1272" y="121"/>
                  </a:lnTo>
                  <a:lnTo>
                    <a:pt x="1270" y="129"/>
                  </a:lnTo>
                  <a:lnTo>
                    <a:pt x="1268" y="136"/>
                  </a:lnTo>
                  <a:lnTo>
                    <a:pt x="1267" y="145"/>
                  </a:lnTo>
                  <a:lnTo>
                    <a:pt x="1266" y="153"/>
                  </a:lnTo>
                  <a:lnTo>
                    <a:pt x="1266" y="162"/>
                  </a:lnTo>
                  <a:lnTo>
                    <a:pt x="1266" y="172"/>
                  </a:lnTo>
                  <a:lnTo>
                    <a:pt x="1266" y="201"/>
                  </a:lnTo>
                  <a:lnTo>
                    <a:pt x="1382" y="201"/>
                  </a:lnTo>
                  <a:close/>
                  <a:moveTo>
                    <a:pt x="1174" y="358"/>
                  </a:moveTo>
                  <a:lnTo>
                    <a:pt x="1174" y="151"/>
                  </a:lnTo>
                  <a:lnTo>
                    <a:pt x="1174" y="142"/>
                  </a:lnTo>
                  <a:lnTo>
                    <a:pt x="1175" y="133"/>
                  </a:lnTo>
                  <a:lnTo>
                    <a:pt x="1177" y="116"/>
                  </a:lnTo>
                  <a:lnTo>
                    <a:pt x="1178" y="109"/>
                  </a:lnTo>
                  <a:lnTo>
                    <a:pt x="1180" y="101"/>
                  </a:lnTo>
                  <a:lnTo>
                    <a:pt x="1182" y="93"/>
                  </a:lnTo>
                  <a:lnTo>
                    <a:pt x="1185" y="86"/>
                  </a:lnTo>
                  <a:lnTo>
                    <a:pt x="1188" y="79"/>
                  </a:lnTo>
                  <a:lnTo>
                    <a:pt x="1191" y="73"/>
                  </a:lnTo>
                  <a:lnTo>
                    <a:pt x="1194" y="67"/>
                  </a:lnTo>
                  <a:lnTo>
                    <a:pt x="1198" y="61"/>
                  </a:lnTo>
                  <a:lnTo>
                    <a:pt x="1202" y="55"/>
                  </a:lnTo>
                  <a:lnTo>
                    <a:pt x="1206" y="49"/>
                  </a:lnTo>
                  <a:lnTo>
                    <a:pt x="1215" y="39"/>
                  </a:lnTo>
                  <a:lnTo>
                    <a:pt x="1220" y="34"/>
                  </a:lnTo>
                  <a:lnTo>
                    <a:pt x="1226" y="30"/>
                  </a:lnTo>
                  <a:lnTo>
                    <a:pt x="1231" y="26"/>
                  </a:lnTo>
                  <a:lnTo>
                    <a:pt x="1237" y="22"/>
                  </a:lnTo>
                  <a:lnTo>
                    <a:pt x="1243" y="19"/>
                  </a:lnTo>
                  <a:lnTo>
                    <a:pt x="1249" y="16"/>
                  </a:lnTo>
                  <a:lnTo>
                    <a:pt x="1256" y="13"/>
                  </a:lnTo>
                  <a:lnTo>
                    <a:pt x="1263" y="10"/>
                  </a:lnTo>
                  <a:lnTo>
                    <a:pt x="1270" y="8"/>
                  </a:lnTo>
                  <a:lnTo>
                    <a:pt x="1277" y="6"/>
                  </a:lnTo>
                  <a:lnTo>
                    <a:pt x="1284" y="4"/>
                  </a:lnTo>
                  <a:lnTo>
                    <a:pt x="1292" y="3"/>
                  </a:lnTo>
                  <a:lnTo>
                    <a:pt x="1307" y="1"/>
                  </a:lnTo>
                  <a:lnTo>
                    <a:pt x="1316" y="0"/>
                  </a:lnTo>
                  <a:lnTo>
                    <a:pt x="1324" y="0"/>
                  </a:lnTo>
                  <a:lnTo>
                    <a:pt x="1332" y="0"/>
                  </a:lnTo>
                  <a:lnTo>
                    <a:pt x="1340" y="1"/>
                  </a:lnTo>
                  <a:lnTo>
                    <a:pt x="1348" y="1"/>
                  </a:lnTo>
                  <a:lnTo>
                    <a:pt x="1356" y="3"/>
                  </a:lnTo>
                  <a:lnTo>
                    <a:pt x="1364" y="4"/>
                  </a:lnTo>
                  <a:lnTo>
                    <a:pt x="1371" y="6"/>
                  </a:lnTo>
                  <a:lnTo>
                    <a:pt x="1385" y="10"/>
                  </a:lnTo>
                  <a:lnTo>
                    <a:pt x="1399" y="16"/>
                  </a:lnTo>
                  <a:lnTo>
                    <a:pt x="1405" y="19"/>
                  </a:lnTo>
                  <a:lnTo>
                    <a:pt x="1411" y="22"/>
                  </a:lnTo>
                  <a:lnTo>
                    <a:pt x="1422" y="30"/>
                  </a:lnTo>
                  <a:lnTo>
                    <a:pt x="1428" y="34"/>
                  </a:lnTo>
                  <a:lnTo>
                    <a:pt x="1433" y="39"/>
                  </a:lnTo>
                  <a:lnTo>
                    <a:pt x="1438" y="44"/>
                  </a:lnTo>
                  <a:lnTo>
                    <a:pt x="1442" y="49"/>
                  </a:lnTo>
                  <a:lnTo>
                    <a:pt x="1446" y="55"/>
                  </a:lnTo>
                  <a:lnTo>
                    <a:pt x="1450" y="61"/>
                  </a:lnTo>
                  <a:lnTo>
                    <a:pt x="1454" y="67"/>
                  </a:lnTo>
                  <a:lnTo>
                    <a:pt x="1458" y="73"/>
                  </a:lnTo>
                  <a:lnTo>
                    <a:pt x="1461" y="79"/>
                  </a:lnTo>
                  <a:lnTo>
                    <a:pt x="1463" y="86"/>
                  </a:lnTo>
                  <a:lnTo>
                    <a:pt x="1468" y="101"/>
                  </a:lnTo>
                  <a:lnTo>
                    <a:pt x="1472" y="116"/>
                  </a:lnTo>
                  <a:lnTo>
                    <a:pt x="1473" y="125"/>
                  </a:lnTo>
                  <a:lnTo>
                    <a:pt x="1473" y="129"/>
                  </a:lnTo>
                  <a:lnTo>
                    <a:pt x="1474" y="133"/>
                  </a:lnTo>
                  <a:lnTo>
                    <a:pt x="1474" y="142"/>
                  </a:lnTo>
                  <a:lnTo>
                    <a:pt x="1474" y="151"/>
                  </a:lnTo>
                  <a:lnTo>
                    <a:pt x="1474" y="358"/>
                  </a:lnTo>
                  <a:lnTo>
                    <a:pt x="1474" y="364"/>
                  </a:lnTo>
                  <a:lnTo>
                    <a:pt x="1473" y="369"/>
                  </a:lnTo>
                  <a:lnTo>
                    <a:pt x="1472" y="374"/>
                  </a:lnTo>
                  <a:lnTo>
                    <a:pt x="1471" y="379"/>
                  </a:lnTo>
                  <a:lnTo>
                    <a:pt x="1469" y="383"/>
                  </a:lnTo>
                  <a:lnTo>
                    <a:pt x="1466" y="387"/>
                  </a:lnTo>
                  <a:lnTo>
                    <a:pt x="1464" y="391"/>
                  </a:lnTo>
                  <a:lnTo>
                    <a:pt x="1461" y="394"/>
                  </a:lnTo>
                  <a:lnTo>
                    <a:pt x="1458" y="397"/>
                  </a:lnTo>
                  <a:lnTo>
                    <a:pt x="1454" y="400"/>
                  </a:lnTo>
                  <a:lnTo>
                    <a:pt x="1450" y="402"/>
                  </a:lnTo>
                  <a:lnTo>
                    <a:pt x="1446" y="404"/>
                  </a:lnTo>
                  <a:lnTo>
                    <a:pt x="1438" y="406"/>
                  </a:lnTo>
                  <a:lnTo>
                    <a:pt x="1428" y="407"/>
                  </a:lnTo>
                  <a:lnTo>
                    <a:pt x="1419" y="406"/>
                  </a:lnTo>
                  <a:lnTo>
                    <a:pt x="1415" y="405"/>
                  </a:lnTo>
                  <a:lnTo>
                    <a:pt x="1411" y="404"/>
                  </a:lnTo>
                  <a:lnTo>
                    <a:pt x="1407" y="402"/>
                  </a:lnTo>
                  <a:lnTo>
                    <a:pt x="1403" y="400"/>
                  </a:lnTo>
                  <a:lnTo>
                    <a:pt x="1399" y="397"/>
                  </a:lnTo>
                  <a:lnTo>
                    <a:pt x="1396" y="394"/>
                  </a:lnTo>
                  <a:lnTo>
                    <a:pt x="1393" y="391"/>
                  </a:lnTo>
                  <a:lnTo>
                    <a:pt x="1390" y="387"/>
                  </a:lnTo>
                  <a:lnTo>
                    <a:pt x="1388" y="383"/>
                  </a:lnTo>
                  <a:lnTo>
                    <a:pt x="1386" y="379"/>
                  </a:lnTo>
                  <a:lnTo>
                    <a:pt x="1385" y="374"/>
                  </a:lnTo>
                  <a:lnTo>
                    <a:pt x="1383" y="369"/>
                  </a:lnTo>
                  <a:lnTo>
                    <a:pt x="1383" y="364"/>
                  </a:lnTo>
                  <a:lnTo>
                    <a:pt x="1382" y="358"/>
                  </a:lnTo>
                  <a:lnTo>
                    <a:pt x="1382" y="284"/>
                  </a:lnTo>
                  <a:lnTo>
                    <a:pt x="1266" y="284"/>
                  </a:lnTo>
                  <a:lnTo>
                    <a:pt x="1266" y="358"/>
                  </a:lnTo>
                  <a:lnTo>
                    <a:pt x="1266" y="364"/>
                  </a:lnTo>
                  <a:lnTo>
                    <a:pt x="1265" y="369"/>
                  </a:lnTo>
                  <a:lnTo>
                    <a:pt x="1264" y="374"/>
                  </a:lnTo>
                  <a:lnTo>
                    <a:pt x="1262" y="379"/>
                  </a:lnTo>
                  <a:lnTo>
                    <a:pt x="1260" y="383"/>
                  </a:lnTo>
                  <a:lnTo>
                    <a:pt x="1258" y="387"/>
                  </a:lnTo>
                  <a:lnTo>
                    <a:pt x="1255" y="391"/>
                  </a:lnTo>
                  <a:lnTo>
                    <a:pt x="1252" y="394"/>
                  </a:lnTo>
                  <a:lnTo>
                    <a:pt x="1249" y="397"/>
                  </a:lnTo>
                  <a:lnTo>
                    <a:pt x="1246" y="400"/>
                  </a:lnTo>
                  <a:lnTo>
                    <a:pt x="1242" y="402"/>
                  </a:lnTo>
                  <a:lnTo>
                    <a:pt x="1238" y="404"/>
                  </a:lnTo>
                  <a:lnTo>
                    <a:pt x="1229" y="406"/>
                  </a:lnTo>
                  <a:lnTo>
                    <a:pt x="1220" y="407"/>
                  </a:lnTo>
                  <a:lnTo>
                    <a:pt x="1211" y="406"/>
                  </a:lnTo>
                  <a:lnTo>
                    <a:pt x="1206" y="405"/>
                  </a:lnTo>
                  <a:lnTo>
                    <a:pt x="1202" y="404"/>
                  </a:lnTo>
                  <a:lnTo>
                    <a:pt x="1198" y="402"/>
                  </a:lnTo>
                  <a:lnTo>
                    <a:pt x="1194" y="400"/>
                  </a:lnTo>
                  <a:lnTo>
                    <a:pt x="1191" y="397"/>
                  </a:lnTo>
                  <a:lnTo>
                    <a:pt x="1187" y="394"/>
                  </a:lnTo>
                  <a:lnTo>
                    <a:pt x="1184" y="391"/>
                  </a:lnTo>
                  <a:lnTo>
                    <a:pt x="1182" y="387"/>
                  </a:lnTo>
                  <a:lnTo>
                    <a:pt x="1179" y="383"/>
                  </a:lnTo>
                  <a:lnTo>
                    <a:pt x="1178" y="379"/>
                  </a:lnTo>
                  <a:lnTo>
                    <a:pt x="1176" y="374"/>
                  </a:lnTo>
                  <a:lnTo>
                    <a:pt x="1175" y="369"/>
                  </a:lnTo>
                  <a:lnTo>
                    <a:pt x="1174" y="364"/>
                  </a:lnTo>
                  <a:lnTo>
                    <a:pt x="1174" y="358"/>
                  </a:lnTo>
                  <a:close/>
                  <a:moveTo>
                    <a:pt x="726" y="914"/>
                  </a:moveTo>
                  <a:lnTo>
                    <a:pt x="726" y="623"/>
                  </a:lnTo>
                  <a:lnTo>
                    <a:pt x="726" y="617"/>
                  </a:lnTo>
                  <a:lnTo>
                    <a:pt x="727" y="611"/>
                  </a:lnTo>
                  <a:lnTo>
                    <a:pt x="728" y="606"/>
                  </a:lnTo>
                  <a:lnTo>
                    <a:pt x="730" y="602"/>
                  </a:lnTo>
                  <a:lnTo>
                    <a:pt x="732" y="597"/>
                  </a:lnTo>
                  <a:lnTo>
                    <a:pt x="734" y="593"/>
                  </a:lnTo>
                  <a:lnTo>
                    <a:pt x="737" y="589"/>
                  </a:lnTo>
                  <a:lnTo>
                    <a:pt x="740" y="586"/>
                  </a:lnTo>
                  <a:lnTo>
                    <a:pt x="743" y="583"/>
                  </a:lnTo>
                  <a:lnTo>
                    <a:pt x="746" y="581"/>
                  </a:lnTo>
                  <a:lnTo>
                    <a:pt x="750" y="578"/>
                  </a:lnTo>
                  <a:lnTo>
                    <a:pt x="754" y="577"/>
                  </a:lnTo>
                  <a:lnTo>
                    <a:pt x="763" y="574"/>
                  </a:lnTo>
                  <a:lnTo>
                    <a:pt x="772" y="573"/>
                  </a:lnTo>
                  <a:lnTo>
                    <a:pt x="970" y="573"/>
                  </a:lnTo>
                  <a:lnTo>
                    <a:pt x="976" y="574"/>
                  </a:lnTo>
                  <a:lnTo>
                    <a:pt x="981" y="574"/>
                  </a:lnTo>
                  <a:lnTo>
                    <a:pt x="992" y="576"/>
                  </a:lnTo>
                  <a:lnTo>
                    <a:pt x="997" y="578"/>
                  </a:lnTo>
                  <a:lnTo>
                    <a:pt x="1001" y="580"/>
                  </a:lnTo>
                  <a:lnTo>
                    <a:pt x="1005" y="582"/>
                  </a:lnTo>
                  <a:lnTo>
                    <a:pt x="1009" y="584"/>
                  </a:lnTo>
                  <a:lnTo>
                    <a:pt x="1012" y="587"/>
                  </a:lnTo>
                  <a:lnTo>
                    <a:pt x="1015" y="590"/>
                  </a:lnTo>
                  <a:lnTo>
                    <a:pt x="1017" y="594"/>
                  </a:lnTo>
                  <a:lnTo>
                    <a:pt x="1019" y="598"/>
                  </a:lnTo>
                  <a:lnTo>
                    <a:pt x="1021" y="602"/>
                  </a:lnTo>
                  <a:lnTo>
                    <a:pt x="1022" y="606"/>
                  </a:lnTo>
                  <a:lnTo>
                    <a:pt x="1023" y="611"/>
                  </a:lnTo>
                  <a:lnTo>
                    <a:pt x="1023" y="616"/>
                  </a:lnTo>
                  <a:lnTo>
                    <a:pt x="1023" y="621"/>
                  </a:lnTo>
                  <a:lnTo>
                    <a:pt x="1022" y="626"/>
                  </a:lnTo>
                  <a:lnTo>
                    <a:pt x="1021" y="630"/>
                  </a:lnTo>
                  <a:lnTo>
                    <a:pt x="1020" y="634"/>
                  </a:lnTo>
                  <a:lnTo>
                    <a:pt x="1018" y="638"/>
                  </a:lnTo>
                  <a:lnTo>
                    <a:pt x="1015" y="641"/>
                  </a:lnTo>
                  <a:lnTo>
                    <a:pt x="1009" y="648"/>
                  </a:lnTo>
                  <a:lnTo>
                    <a:pt x="1002" y="653"/>
                  </a:lnTo>
                  <a:lnTo>
                    <a:pt x="998" y="655"/>
                  </a:lnTo>
                  <a:lnTo>
                    <a:pt x="993" y="656"/>
                  </a:lnTo>
                  <a:lnTo>
                    <a:pt x="988" y="658"/>
                  </a:lnTo>
                  <a:lnTo>
                    <a:pt x="982" y="659"/>
                  </a:lnTo>
                  <a:lnTo>
                    <a:pt x="976" y="659"/>
                  </a:lnTo>
                  <a:lnTo>
                    <a:pt x="970" y="659"/>
                  </a:lnTo>
                  <a:lnTo>
                    <a:pt x="933" y="659"/>
                  </a:lnTo>
                  <a:lnTo>
                    <a:pt x="892" y="658"/>
                  </a:lnTo>
                  <a:lnTo>
                    <a:pt x="818" y="657"/>
                  </a:lnTo>
                  <a:lnTo>
                    <a:pt x="818" y="725"/>
                  </a:lnTo>
                  <a:lnTo>
                    <a:pt x="872" y="724"/>
                  </a:lnTo>
                  <a:lnTo>
                    <a:pt x="921" y="723"/>
                  </a:lnTo>
                  <a:lnTo>
                    <a:pt x="927" y="724"/>
                  </a:lnTo>
                  <a:lnTo>
                    <a:pt x="933" y="724"/>
                  </a:lnTo>
                  <a:lnTo>
                    <a:pt x="940" y="725"/>
                  </a:lnTo>
                  <a:lnTo>
                    <a:pt x="945" y="726"/>
                  </a:lnTo>
                  <a:lnTo>
                    <a:pt x="954" y="730"/>
                  </a:lnTo>
                  <a:lnTo>
                    <a:pt x="961" y="735"/>
                  </a:lnTo>
                  <a:lnTo>
                    <a:pt x="964" y="738"/>
                  </a:lnTo>
                  <a:lnTo>
                    <a:pt x="967" y="741"/>
                  </a:lnTo>
                  <a:lnTo>
                    <a:pt x="969" y="744"/>
                  </a:lnTo>
                  <a:lnTo>
                    <a:pt x="971" y="748"/>
                  </a:lnTo>
                  <a:lnTo>
                    <a:pt x="972" y="752"/>
                  </a:lnTo>
                  <a:lnTo>
                    <a:pt x="973" y="756"/>
                  </a:lnTo>
                  <a:lnTo>
                    <a:pt x="974" y="761"/>
                  </a:lnTo>
                  <a:lnTo>
                    <a:pt x="974" y="766"/>
                  </a:lnTo>
                  <a:lnTo>
                    <a:pt x="974" y="771"/>
                  </a:lnTo>
                  <a:lnTo>
                    <a:pt x="973" y="775"/>
                  </a:lnTo>
                  <a:lnTo>
                    <a:pt x="972" y="780"/>
                  </a:lnTo>
                  <a:lnTo>
                    <a:pt x="971" y="784"/>
                  </a:lnTo>
                  <a:lnTo>
                    <a:pt x="969" y="788"/>
                  </a:lnTo>
                  <a:lnTo>
                    <a:pt x="967" y="791"/>
                  </a:lnTo>
                  <a:lnTo>
                    <a:pt x="964" y="794"/>
                  </a:lnTo>
                  <a:lnTo>
                    <a:pt x="961" y="797"/>
                  </a:lnTo>
                  <a:lnTo>
                    <a:pt x="958" y="800"/>
                  </a:lnTo>
                  <a:lnTo>
                    <a:pt x="954" y="802"/>
                  </a:lnTo>
                  <a:lnTo>
                    <a:pt x="949" y="804"/>
                  </a:lnTo>
                  <a:lnTo>
                    <a:pt x="947" y="805"/>
                  </a:lnTo>
                  <a:lnTo>
                    <a:pt x="945" y="806"/>
                  </a:lnTo>
                  <a:lnTo>
                    <a:pt x="940" y="807"/>
                  </a:lnTo>
                  <a:lnTo>
                    <a:pt x="933" y="808"/>
                  </a:lnTo>
                  <a:lnTo>
                    <a:pt x="927" y="808"/>
                  </a:lnTo>
                  <a:lnTo>
                    <a:pt x="921" y="809"/>
                  </a:lnTo>
                  <a:lnTo>
                    <a:pt x="872" y="808"/>
                  </a:lnTo>
                  <a:lnTo>
                    <a:pt x="818" y="807"/>
                  </a:lnTo>
                  <a:lnTo>
                    <a:pt x="818" y="880"/>
                  </a:lnTo>
                  <a:lnTo>
                    <a:pt x="892" y="878"/>
                  </a:lnTo>
                  <a:lnTo>
                    <a:pt x="933" y="877"/>
                  </a:lnTo>
                  <a:lnTo>
                    <a:pt x="970" y="877"/>
                  </a:lnTo>
                  <a:lnTo>
                    <a:pt x="976" y="877"/>
                  </a:lnTo>
                  <a:lnTo>
                    <a:pt x="982" y="878"/>
                  </a:lnTo>
                  <a:lnTo>
                    <a:pt x="988" y="879"/>
                  </a:lnTo>
                  <a:lnTo>
                    <a:pt x="993" y="880"/>
                  </a:lnTo>
                  <a:lnTo>
                    <a:pt x="998" y="882"/>
                  </a:lnTo>
                  <a:lnTo>
                    <a:pt x="1002" y="884"/>
                  </a:lnTo>
                  <a:lnTo>
                    <a:pt x="1006" y="886"/>
                  </a:lnTo>
                  <a:lnTo>
                    <a:pt x="1009" y="889"/>
                  </a:lnTo>
                  <a:lnTo>
                    <a:pt x="1013" y="892"/>
                  </a:lnTo>
                  <a:lnTo>
                    <a:pt x="1015" y="895"/>
                  </a:lnTo>
                  <a:lnTo>
                    <a:pt x="1018" y="898"/>
                  </a:lnTo>
                  <a:lnTo>
                    <a:pt x="1020" y="902"/>
                  </a:lnTo>
                  <a:lnTo>
                    <a:pt x="1021" y="906"/>
                  </a:lnTo>
                  <a:lnTo>
                    <a:pt x="1022" y="911"/>
                  </a:lnTo>
                  <a:lnTo>
                    <a:pt x="1023" y="915"/>
                  </a:lnTo>
                  <a:lnTo>
                    <a:pt x="1023" y="920"/>
                  </a:lnTo>
                  <a:lnTo>
                    <a:pt x="1023" y="925"/>
                  </a:lnTo>
                  <a:lnTo>
                    <a:pt x="1022" y="930"/>
                  </a:lnTo>
                  <a:lnTo>
                    <a:pt x="1021" y="935"/>
                  </a:lnTo>
                  <a:lnTo>
                    <a:pt x="1019" y="939"/>
                  </a:lnTo>
                  <a:lnTo>
                    <a:pt x="1017" y="942"/>
                  </a:lnTo>
                  <a:lnTo>
                    <a:pt x="1015" y="946"/>
                  </a:lnTo>
                  <a:lnTo>
                    <a:pt x="1012" y="949"/>
                  </a:lnTo>
                  <a:lnTo>
                    <a:pt x="1009" y="952"/>
                  </a:lnTo>
                  <a:lnTo>
                    <a:pt x="1005" y="955"/>
                  </a:lnTo>
                  <a:lnTo>
                    <a:pt x="1001" y="957"/>
                  </a:lnTo>
                  <a:lnTo>
                    <a:pt x="992" y="960"/>
                  </a:lnTo>
                  <a:lnTo>
                    <a:pt x="987" y="961"/>
                  </a:lnTo>
                  <a:lnTo>
                    <a:pt x="981" y="962"/>
                  </a:lnTo>
                  <a:lnTo>
                    <a:pt x="970" y="963"/>
                  </a:lnTo>
                  <a:lnTo>
                    <a:pt x="772" y="963"/>
                  </a:lnTo>
                  <a:lnTo>
                    <a:pt x="763" y="962"/>
                  </a:lnTo>
                  <a:lnTo>
                    <a:pt x="758" y="961"/>
                  </a:lnTo>
                  <a:lnTo>
                    <a:pt x="754" y="960"/>
                  </a:lnTo>
                  <a:lnTo>
                    <a:pt x="750" y="958"/>
                  </a:lnTo>
                  <a:lnTo>
                    <a:pt x="746" y="956"/>
                  </a:lnTo>
                  <a:lnTo>
                    <a:pt x="743" y="953"/>
                  </a:lnTo>
                  <a:lnTo>
                    <a:pt x="740" y="950"/>
                  </a:lnTo>
                  <a:lnTo>
                    <a:pt x="737" y="947"/>
                  </a:lnTo>
                  <a:lnTo>
                    <a:pt x="734" y="943"/>
                  </a:lnTo>
                  <a:lnTo>
                    <a:pt x="732" y="939"/>
                  </a:lnTo>
                  <a:lnTo>
                    <a:pt x="730" y="935"/>
                  </a:lnTo>
                  <a:lnTo>
                    <a:pt x="728" y="930"/>
                  </a:lnTo>
                  <a:lnTo>
                    <a:pt x="727" y="925"/>
                  </a:lnTo>
                  <a:lnTo>
                    <a:pt x="726" y="919"/>
                  </a:lnTo>
                  <a:lnTo>
                    <a:pt x="726" y="914"/>
                  </a:lnTo>
                  <a:close/>
                  <a:moveTo>
                    <a:pt x="1334" y="946"/>
                  </a:moveTo>
                  <a:lnTo>
                    <a:pt x="1235" y="809"/>
                  </a:lnTo>
                  <a:lnTo>
                    <a:pt x="1198" y="849"/>
                  </a:lnTo>
                  <a:lnTo>
                    <a:pt x="1198" y="923"/>
                  </a:lnTo>
                  <a:lnTo>
                    <a:pt x="1197" y="929"/>
                  </a:lnTo>
                  <a:lnTo>
                    <a:pt x="1197" y="934"/>
                  </a:lnTo>
                  <a:lnTo>
                    <a:pt x="1196" y="939"/>
                  </a:lnTo>
                  <a:lnTo>
                    <a:pt x="1194" y="944"/>
                  </a:lnTo>
                  <a:lnTo>
                    <a:pt x="1192" y="948"/>
                  </a:lnTo>
                  <a:lnTo>
                    <a:pt x="1190" y="953"/>
                  </a:lnTo>
                  <a:lnTo>
                    <a:pt x="1187" y="956"/>
                  </a:lnTo>
                  <a:lnTo>
                    <a:pt x="1184" y="959"/>
                  </a:lnTo>
                  <a:lnTo>
                    <a:pt x="1181" y="962"/>
                  </a:lnTo>
                  <a:lnTo>
                    <a:pt x="1177" y="965"/>
                  </a:lnTo>
                  <a:lnTo>
                    <a:pt x="1174" y="967"/>
                  </a:lnTo>
                  <a:lnTo>
                    <a:pt x="1169" y="969"/>
                  </a:lnTo>
                  <a:lnTo>
                    <a:pt x="1161" y="971"/>
                  </a:lnTo>
                  <a:lnTo>
                    <a:pt x="1152" y="972"/>
                  </a:lnTo>
                  <a:lnTo>
                    <a:pt x="1142" y="971"/>
                  </a:lnTo>
                  <a:lnTo>
                    <a:pt x="1138" y="970"/>
                  </a:lnTo>
                  <a:lnTo>
                    <a:pt x="1134" y="969"/>
                  </a:lnTo>
                  <a:lnTo>
                    <a:pt x="1130" y="967"/>
                  </a:lnTo>
                  <a:lnTo>
                    <a:pt x="1126" y="965"/>
                  </a:lnTo>
                  <a:lnTo>
                    <a:pt x="1122" y="962"/>
                  </a:lnTo>
                  <a:lnTo>
                    <a:pt x="1119" y="959"/>
                  </a:lnTo>
                  <a:lnTo>
                    <a:pt x="1116" y="956"/>
                  </a:lnTo>
                  <a:lnTo>
                    <a:pt x="1114" y="953"/>
                  </a:lnTo>
                  <a:lnTo>
                    <a:pt x="1111" y="948"/>
                  </a:lnTo>
                  <a:lnTo>
                    <a:pt x="1109" y="944"/>
                  </a:lnTo>
                  <a:lnTo>
                    <a:pt x="1108" y="939"/>
                  </a:lnTo>
                  <a:lnTo>
                    <a:pt x="1107" y="934"/>
                  </a:lnTo>
                  <a:lnTo>
                    <a:pt x="1106" y="929"/>
                  </a:lnTo>
                  <a:lnTo>
                    <a:pt x="1106" y="923"/>
                  </a:lnTo>
                  <a:lnTo>
                    <a:pt x="1106" y="613"/>
                  </a:lnTo>
                  <a:lnTo>
                    <a:pt x="1106" y="608"/>
                  </a:lnTo>
                  <a:lnTo>
                    <a:pt x="1107" y="602"/>
                  </a:lnTo>
                  <a:lnTo>
                    <a:pt x="1108" y="597"/>
                  </a:lnTo>
                  <a:lnTo>
                    <a:pt x="1109" y="592"/>
                  </a:lnTo>
                  <a:lnTo>
                    <a:pt x="1111" y="588"/>
                  </a:lnTo>
                  <a:lnTo>
                    <a:pt x="1114" y="584"/>
                  </a:lnTo>
                  <a:lnTo>
                    <a:pt x="1116" y="580"/>
                  </a:lnTo>
                  <a:lnTo>
                    <a:pt x="1119" y="577"/>
                  </a:lnTo>
                  <a:lnTo>
                    <a:pt x="1122" y="574"/>
                  </a:lnTo>
                  <a:lnTo>
                    <a:pt x="1126" y="571"/>
                  </a:lnTo>
                  <a:lnTo>
                    <a:pt x="1130" y="569"/>
                  </a:lnTo>
                  <a:lnTo>
                    <a:pt x="1134" y="567"/>
                  </a:lnTo>
                  <a:lnTo>
                    <a:pt x="1142" y="565"/>
                  </a:lnTo>
                  <a:lnTo>
                    <a:pt x="1152" y="564"/>
                  </a:lnTo>
                  <a:lnTo>
                    <a:pt x="1161" y="565"/>
                  </a:lnTo>
                  <a:lnTo>
                    <a:pt x="1165" y="566"/>
                  </a:lnTo>
                  <a:lnTo>
                    <a:pt x="1169" y="567"/>
                  </a:lnTo>
                  <a:lnTo>
                    <a:pt x="1174" y="569"/>
                  </a:lnTo>
                  <a:lnTo>
                    <a:pt x="1177" y="571"/>
                  </a:lnTo>
                  <a:lnTo>
                    <a:pt x="1181" y="574"/>
                  </a:lnTo>
                  <a:lnTo>
                    <a:pt x="1184" y="577"/>
                  </a:lnTo>
                  <a:lnTo>
                    <a:pt x="1187" y="580"/>
                  </a:lnTo>
                  <a:lnTo>
                    <a:pt x="1190" y="584"/>
                  </a:lnTo>
                  <a:lnTo>
                    <a:pt x="1192" y="588"/>
                  </a:lnTo>
                  <a:lnTo>
                    <a:pt x="1194" y="592"/>
                  </a:lnTo>
                  <a:lnTo>
                    <a:pt x="1196" y="597"/>
                  </a:lnTo>
                  <a:lnTo>
                    <a:pt x="1197" y="602"/>
                  </a:lnTo>
                  <a:lnTo>
                    <a:pt x="1197" y="608"/>
                  </a:lnTo>
                  <a:lnTo>
                    <a:pt x="1198" y="613"/>
                  </a:lnTo>
                  <a:lnTo>
                    <a:pt x="1198" y="721"/>
                  </a:lnTo>
                  <a:lnTo>
                    <a:pt x="1326" y="583"/>
                  </a:lnTo>
                  <a:lnTo>
                    <a:pt x="1330" y="578"/>
                  </a:lnTo>
                  <a:lnTo>
                    <a:pt x="1335" y="574"/>
                  </a:lnTo>
                  <a:lnTo>
                    <a:pt x="1340" y="570"/>
                  </a:lnTo>
                  <a:lnTo>
                    <a:pt x="1345" y="568"/>
                  </a:lnTo>
                  <a:lnTo>
                    <a:pt x="1349" y="566"/>
                  </a:lnTo>
                  <a:lnTo>
                    <a:pt x="1354" y="565"/>
                  </a:lnTo>
                  <a:lnTo>
                    <a:pt x="1364" y="564"/>
                  </a:lnTo>
                  <a:lnTo>
                    <a:pt x="1374" y="565"/>
                  </a:lnTo>
                  <a:lnTo>
                    <a:pt x="1378" y="566"/>
                  </a:lnTo>
                  <a:lnTo>
                    <a:pt x="1382" y="567"/>
                  </a:lnTo>
                  <a:lnTo>
                    <a:pt x="1386" y="569"/>
                  </a:lnTo>
                  <a:lnTo>
                    <a:pt x="1390" y="571"/>
                  </a:lnTo>
                  <a:lnTo>
                    <a:pt x="1396" y="576"/>
                  </a:lnTo>
                  <a:lnTo>
                    <a:pt x="1399" y="579"/>
                  </a:lnTo>
                  <a:lnTo>
                    <a:pt x="1402" y="583"/>
                  </a:lnTo>
                  <a:lnTo>
                    <a:pt x="1404" y="586"/>
                  </a:lnTo>
                  <a:lnTo>
                    <a:pt x="1406" y="590"/>
                  </a:lnTo>
                  <a:lnTo>
                    <a:pt x="1408" y="598"/>
                  </a:lnTo>
                  <a:lnTo>
                    <a:pt x="1409" y="602"/>
                  </a:lnTo>
                  <a:lnTo>
                    <a:pt x="1409" y="606"/>
                  </a:lnTo>
                  <a:lnTo>
                    <a:pt x="1408" y="613"/>
                  </a:lnTo>
                  <a:lnTo>
                    <a:pt x="1407" y="620"/>
                  </a:lnTo>
                  <a:lnTo>
                    <a:pt x="1406" y="625"/>
                  </a:lnTo>
                  <a:lnTo>
                    <a:pt x="1403" y="631"/>
                  </a:lnTo>
                  <a:lnTo>
                    <a:pt x="1400" y="636"/>
                  </a:lnTo>
                  <a:lnTo>
                    <a:pt x="1396" y="641"/>
                  </a:lnTo>
                  <a:lnTo>
                    <a:pt x="1392" y="646"/>
                  </a:lnTo>
                  <a:lnTo>
                    <a:pt x="1387" y="651"/>
                  </a:lnTo>
                  <a:lnTo>
                    <a:pt x="1302" y="739"/>
                  </a:lnTo>
                  <a:lnTo>
                    <a:pt x="1405" y="882"/>
                  </a:lnTo>
                  <a:lnTo>
                    <a:pt x="1412" y="893"/>
                  </a:lnTo>
                  <a:lnTo>
                    <a:pt x="1415" y="898"/>
                  </a:lnTo>
                  <a:lnTo>
                    <a:pt x="1418" y="903"/>
                  </a:lnTo>
                  <a:lnTo>
                    <a:pt x="1420" y="909"/>
                  </a:lnTo>
                  <a:lnTo>
                    <a:pt x="1422" y="915"/>
                  </a:lnTo>
                  <a:lnTo>
                    <a:pt x="1423" y="921"/>
                  </a:lnTo>
                  <a:lnTo>
                    <a:pt x="1423" y="928"/>
                  </a:lnTo>
                  <a:lnTo>
                    <a:pt x="1423" y="937"/>
                  </a:lnTo>
                  <a:lnTo>
                    <a:pt x="1422" y="941"/>
                  </a:lnTo>
                  <a:lnTo>
                    <a:pt x="1420" y="945"/>
                  </a:lnTo>
                  <a:lnTo>
                    <a:pt x="1417" y="952"/>
                  </a:lnTo>
                  <a:lnTo>
                    <a:pt x="1412" y="959"/>
                  </a:lnTo>
                  <a:lnTo>
                    <a:pt x="1409" y="962"/>
                  </a:lnTo>
                  <a:lnTo>
                    <a:pt x="1405" y="964"/>
                  </a:lnTo>
                  <a:lnTo>
                    <a:pt x="1402" y="967"/>
                  </a:lnTo>
                  <a:lnTo>
                    <a:pt x="1398" y="968"/>
                  </a:lnTo>
                  <a:lnTo>
                    <a:pt x="1393" y="970"/>
                  </a:lnTo>
                  <a:lnTo>
                    <a:pt x="1389" y="971"/>
                  </a:lnTo>
                  <a:lnTo>
                    <a:pt x="1384" y="972"/>
                  </a:lnTo>
                  <a:lnTo>
                    <a:pt x="1379" y="972"/>
                  </a:lnTo>
                  <a:lnTo>
                    <a:pt x="1372" y="972"/>
                  </a:lnTo>
                  <a:lnTo>
                    <a:pt x="1366" y="970"/>
                  </a:lnTo>
                  <a:lnTo>
                    <a:pt x="1360" y="968"/>
                  </a:lnTo>
                  <a:lnTo>
                    <a:pt x="1357" y="967"/>
                  </a:lnTo>
                  <a:lnTo>
                    <a:pt x="1354" y="965"/>
                  </a:lnTo>
                  <a:lnTo>
                    <a:pt x="1349" y="962"/>
                  </a:lnTo>
                  <a:lnTo>
                    <a:pt x="1344" y="957"/>
                  </a:lnTo>
                  <a:lnTo>
                    <a:pt x="1339" y="952"/>
                  </a:lnTo>
                  <a:lnTo>
                    <a:pt x="1334" y="946"/>
                  </a:lnTo>
                  <a:close/>
                  <a:moveTo>
                    <a:pt x="1581" y="657"/>
                  </a:moveTo>
                  <a:lnTo>
                    <a:pt x="1542" y="658"/>
                  </a:lnTo>
                  <a:lnTo>
                    <a:pt x="1522" y="659"/>
                  </a:lnTo>
                  <a:lnTo>
                    <a:pt x="1503" y="659"/>
                  </a:lnTo>
                  <a:lnTo>
                    <a:pt x="1497" y="659"/>
                  </a:lnTo>
                  <a:lnTo>
                    <a:pt x="1491" y="659"/>
                  </a:lnTo>
                  <a:lnTo>
                    <a:pt x="1486" y="658"/>
                  </a:lnTo>
                  <a:lnTo>
                    <a:pt x="1481" y="656"/>
                  </a:lnTo>
                  <a:lnTo>
                    <a:pt x="1477" y="655"/>
                  </a:lnTo>
                  <a:lnTo>
                    <a:pt x="1473" y="653"/>
                  </a:lnTo>
                  <a:lnTo>
                    <a:pt x="1470" y="650"/>
                  </a:lnTo>
                  <a:lnTo>
                    <a:pt x="1467" y="648"/>
                  </a:lnTo>
                  <a:lnTo>
                    <a:pt x="1465" y="645"/>
                  </a:lnTo>
                  <a:lnTo>
                    <a:pt x="1463" y="641"/>
                  </a:lnTo>
                  <a:lnTo>
                    <a:pt x="1461" y="638"/>
                  </a:lnTo>
                  <a:lnTo>
                    <a:pt x="1460" y="634"/>
                  </a:lnTo>
                  <a:lnTo>
                    <a:pt x="1458" y="626"/>
                  </a:lnTo>
                  <a:lnTo>
                    <a:pt x="1457" y="616"/>
                  </a:lnTo>
                  <a:lnTo>
                    <a:pt x="1458" y="606"/>
                  </a:lnTo>
                  <a:lnTo>
                    <a:pt x="1460" y="598"/>
                  </a:lnTo>
                  <a:lnTo>
                    <a:pt x="1461" y="594"/>
                  </a:lnTo>
                  <a:lnTo>
                    <a:pt x="1463" y="590"/>
                  </a:lnTo>
                  <a:lnTo>
                    <a:pt x="1465" y="587"/>
                  </a:lnTo>
                  <a:lnTo>
                    <a:pt x="1468" y="584"/>
                  </a:lnTo>
                  <a:lnTo>
                    <a:pt x="1471" y="582"/>
                  </a:lnTo>
                  <a:lnTo>
                    <a:pt x="1474" y="580"/>
                  </a:lnTo>
                  <a:lnTo>
                    <a:pt x="1482" y="576"/>
                  </a:lnTo>
                  <a:lnTo>
                    <a:pt x="1486" y="575"/>
                  </a:lnTo>
                  <a:lnTo>
                    <a:pt x="1491" y="574"/>
                  </a:lnTo>
                  <a:lnTo>
                    <a:pt x="1497" y="574"/>
                  </a:lnTo>
                  <a:lnTo>
                    <a:pt x="1503" y="573"/>
                  </a:lnTo>
                  <a:lnTo>
                    <a:pt x="1752" y="573"/>
                  </a:lnTo>
                  <a:lnTo>
                    <a:pt x="1758" y="574"/>
                  </a:lnTo>
                  <a:lnTo>
                    <a:pt x="1764" y="574"/>
                  </a:lnTo>
                  <a:lnTo>
                    <a:pt x="1774" y="576"/>
                  </a:lnTo>
                  <a:lnTo>
                    <a:pt x="1779" y="578"/>
                  </a:lnTo>
                  <a:lnTo>
                    <a:pt x="1784" y="580"/>
                  </a:lnTo>
                  <a:lnTo>
                    <a:pt x="1788" y="582"/>
                  </a:lnTo>
                  <a:lnTo>
                    <a:pt x="1791" y="584"/>
                  </a:lnTo>
                  <a:lnTo>
                    <a:pt x="1794" y="587"/>
                  </a:lnTo>
                  <a:lnTo>
                    <a:pt x="1797" y="590"/>
                  </a:lnTo>
                  <a:lnTo>
                    <a:pt x="1800" y="594"/>
                  </a:lnTo>
                  <a:lnTo>
                    <a:pt x="1802" y="598"/>
                  </a:lnTo>
                  <a:lnTo>
                    <a:pt x="1803" y="602"/>
                  </a:lnTo>
                  <a:lnTo>
                    <a:pt x="1804" y="606"/>
                  </a:lnTo>
                  <a:lnTo>
                    <a:pt x="1805" y="611"/>
                  </a:lnTo>
                  <a:lnTo>
                    <a:pt x="1805" y="616"/>
                  </a:lnTo>
                  <a:lnTo>
                    <a:pt x="1805" y="621"/>
                  </a:lnTo>
                  <a:lnTo>
                    <a:pt x="1804" y="626"/>
                  </a:lnTo>
                  <a:lnTo>
                    <a:pt x="1803" y="630"/>
                  </a:lnTo>
                  <a:lnTo>
                    <a:pt x="1802" y="634"/>
                  </a:lnTo>
                  <a:lnTo>
                    <a:pt x="1800" y="638"/>
                  </a:lnTo>
                  <a:lnTo>
                    <a:pt x="1798" y="641"/>
                  </a:lnTo>
                  <a:lnTo>
                    <a:pt x="1792" y="648"/>
                  </a:lnTo>
                  <a:lnTo>
                    <a:pt x="1784" y="653"/>
                  </a:lnTo>
                  <a:lnTo>
                    <a:pt x="1780" y="655"/>
                  </a:lnTo>
                  <a:lnTo>
                    <a:pt x="1775" y="656"/>
                  </a:lnTo>
                  <a:lnTo>
                    <a:pt x="1770" y="658"/>
                  </a:lnTo>
                  <a:lnTo>
                    <a:pt x="1764" y="659"/>
                  </a:lnTo>
                  <a:lnTo>
                    <a:pt x="1758" y="659"/>
                  </a:lnTo>
                  <a:lnTo>
                    <a:pt x="1752" y="659"/>
                  </a:lnTo>
                  <a:lnTo>
                    <a:pt x="1732" y="659"/>
                  </a:lnTo>
                  <a:lnTo>
                    <a:pt x="1713" y="658"/>
                  </a:lnTo>
                  <a:lnTo>
                    <a:pt x="1673" y="657"/>
                  </a:lnTo>
                  <a:lnTo>
                    <a:pt x="1673" y="923"/>
                  </a:lnTo>
                  <a:lnTo>
                    <a:pt x="1673" y="929"/>
                  </a:lnTo>
                  <a:lnTo>
                    <a:pt x="1672" y="934"/>
                  </a:lnTo>
                  <a:lnTo>
                    <a:pt x="1671" y="939"/>
                  </a:lnTo>
                  <a:lnTo>
                    <a:pt x="1670" y="944"/>
                  </a:lnTo>
                  <a:lnTo>
                    <a:pt x="1668" y="948"/>
                  </a:lnTo>
                  <a:lnTo>
                    <a:pt x="1666" y="953"/>
                  </a:lnTo>
                  <a:lnTo>
                    <a:pt x="1663" y="956"/>
                  </a:lnTo>
                  <a:lnTo>
                    <a:pt x="1660" y="959"/>
                  </a:lnTo>
                  <a:lnTo>
                    <a:pt x="1657" y="962"/>
                  </a:lnTo>
                  <a:lnTo>
                    <a:pt x="1653" y="965"/>
                  </a:lnTo>
                  <a:lnTo>
                    <a:pt x="1649" y="967"/>
                  </a:lnTo>
                  <a:lnTo>
                    <a:pt x="1645" y="969"/>
                  </a:lnTo>
                  <a:lnTo>
                    <a:pt x="1637" y="971"/>
                  </a:lnTo>
                  <a:lnTo>
                    <a:pt x="1627" y="972"/>
                  </a:lnTo>
                  <a:lnTo>
                    <a:pt x="1618" y="971"/>
                  </a:lnTo>
                  <a:lnTo>
                    <a:pt x="1614" y="970"/>
                  </a:lnTo>
                  <a:lnTo>
                    <a:pt x="1610" y="969"/>
                  </a:lnTo>
                  <a:lnTo>
                    <a:pt x="1606" y="967"/>
                  </a:lnTo>
                  <a:lnTo>
                    <a:pt x="1602" y="965"/>
                  </a:lnTo>
                  <a:lnTo>
                    <a:pt x="1598" y="962"/>
                  </a:lnTo>
                  <a:lnTo>
                    <a:pt x="1595" y="959"/>
                  </a:lnTo>
                  <a:lnTo>
                    <a:pt x="1592" y="956"/>
                  </a:lnTo>
                  <a:lnTo>
                    <a:pt x="1589" y="953"/>
                  </a:lnTo>
                  <a:lnTo>
                    <a:pt x="1587" y="948"/>
                  </a:lnTo>
                  <a:lnTo>
                    <a:pt x="1585" y="944"/>
                  </a:lnTo>
                  <a:lnTo>
                    <a:pt x="1584" y="939"/>
                  </a:lnTo>
                  <a:lnTo>
                    <a:pt x="1582" y="934"/>
                  </a:lnTo>
                  <a:lnTo>
                    <a:pt x="1582" y="929"/>
                  </a:lnTo>
                  <a:lnTo>
                    <a:pt x="1581" y="923"/>
                  </a:lnTo>
                  <a:lnTo>
                    <a:pt x="1581" y="657"/>
                  </a:lnTo>
                  <a:close/>
                  <a:moveTo>
                    <a:pt x="2003" y="656"/>
                  </a:moveTo>
                  <a:lnTo>
                    <a:pt x="1949" y="656"/>
                  </a:lnTo>
                  <a:lnTo>
                    <a:pt x="1949" y="747"/>
                  </a:lnTo>
                  <a:lnTo>
                    <a:pt x="1999" y="747"/>
                  </a:lnTo>
                  <a:lnTo>
                    <a:pt x="2012" y="747"/>
                  </a:lnTo>
                  <a:lnTo>
                    <a:pt x="2018" y="746"/>
                  </a:lnTo>
                  <a:lnTo>
                    <a:pt x="2024" y="745"/>
                  </a:lnTo>
                  <a:lnTo>
                    <a:pt x="2029" y="743"/>
                  </a:lnTo>
                  <a:lnTo>
                    <a:pt x="2034" y="741"/>
                  </a:lnTo>
                  <a:lnTo>
                    <a:pt x="2039" y="739"/>
                  </a:lnTo>
                  <a:lnTo>
                    <a:pt x="2043" y="736"/>
                  </a:lnTo>
                  <a:lnTo>
                    <a:pt x="2047" y="733"/>
                  </a:lnTo>
                  <a:lnTo>
                    <a:pt x="2050" y="730"/>
                  </a:lnTo>
                  <a:lnTo>
                    <a:pt x="2053" y="726"/>
                  </a:lnTo>
                  <a:lnTo>
                    <a:pt x="2056" y="722"/>
                  </a:lnTo>
                  <a:lnTo>
                    <a:pt x="2057" y="718"/>
                  </a:lnTo>
                  <a:lnTo>
                    <a:pt x="2059" y="713"/>
                  </a:lnTo>
                  <a:lnTo>
                    <a:pt x="2060" y="708"/>
                  </a:lnTo>
                  <a:lnTo>
                    <a:pt x="2060" y="702"/>
                  </a:lnTo>
                  <a:lnTo>
                    <a:pt x="2060" y="696"/>
                  </a:lnTo>
                  <a:lnTo>
                    <a:pt x="2059" y="691"/>
                  </a:lnTo>
                  <a:lnTo>
                    <a:pt x="2058" y="686"/>
                  </a:lnTo>
                  <a:lnTo>
                    <a:pt x="2056" y="681"/>
                  </a:lnTo>
                  <a:lnTo>
                    <a:pt x="2054" y="677"/>
                  </a:lnTo>
                  <a:lnTo>
                    <a:pt x="2051" y="673"/>
                  </a:lnTo>
                  <a:lnTo>
                    <a:pt x="2048" y="670"/>
                  </a:lnTo>
                  <a:lnTo>
                    <a:pt x="2045" y="667"/>
                  </a:lnTo>
                  <a:lnTo>
                    <a:pt x="2036" y="662"/>
                  </a:lnTo>
                  <a:lnTo>
                    <a:pt x="2032" y="660"/>
                  </a:lnTo>
                  <a:lnTo>
                    <a:pt x="2027" y="659"/>
                  </a:lnTo>
                  <a:lnTo>
                    <a:pt x="2021" y="658"/>
                  </a:lnTo>
                  <a:lnTo>
                    <a:pt x="2015" y="657"/>
                  </a:lnTo>
                  <a:lnTo>
                    <a:pt x="2003" y="656"/>
                  </a:lnTo>
                  <a:close/>
                  <a:moveTo>
                    <a:pt x="1857" y="623"/>
                  </a:moveTo>
                  <a:lnTo>
                    <a:pt x="1857" y="617"/>
                  </a:lnTo>
                  <a:lnTo>
                    <a:pt x="1858" y="611"/>
                  </a:lnTo>
                  <a:lnTo>
                    <a:pt x="1859" y="606"/>
                  </a:lnTo>
                  <a:lnTo>
                    <a:pt x="1860" y="602"/>
                  </a:lnTo>
                  <a:lnTo>
                    <a:pt x="1862" y="597"/>
                  </a:lnTo>
                  <a:lnTo>
                    <a:pt x="1865" y="593"/>
                  </a:lnTo>
                  <a:lnTo>
                    <a:pt x="1867" y="589"/>
                  </a:lnTo>
                  <a:lnTo>
                    <a:pt x="1870" y="586"/>
                  </a:lnTo>
                  <a:lnTo>
                    <a:pt x="1874" y="583"/>
                  </a:lnTo>
                  <a:lnTo>
                    <a:pt x="1877" y="581"/>
                  </a:lnTo>
                  <a:lnTo>
                    <a:pt x="1881" y="578"/>
                  </a:lnTo>
                  <a:lnTo>
                    <a:pt x="1885" y="577"/>
                  </a:lnTo>
                  <a:lnTo>
                    <a:pt x="1894" y="574"/>
                  </a:lnTo>
                  <a:lnTo>
                    <a:pt x="1903" y="573"/>
                  </a:lnTo>
                  <a:lnTo>
                    <a:pt x="1994" y="573"/>
                  </a:lnTo>
                  <a:lnTo>
                    <a:pt x="2014" y="574"/>
                  </a:lnTo>
                  <a:lnTo>
                    <a:pt x="2033" y="576"/>
                  </a:lnTo>
                  <a:lnTo>
                    <a:pt x="2050" y="579"/>
                  </a:lnTo>
                  <a:lnTo>
                    <a:pt x="2059" y="580"/>
                  </a:lnTo>
                  <a:lnTo>
                    <a:pt x="2067" y="582"/>
                  </a:lnTo>
                  <a:lnTo>
                    <a:pt x="2081" y="587"/>
                  </a:lnTo>
                  <a:lnTo>
                    <a:pt x="2095" y="593"/>
                  </a:lnTo>
                  <a:lnTo>
                    <a:pt x="2101" y="596"/>
                  </a:lnTo>
                  <a:lnTo>
                    <a:pt x="2107" y="600"/>
                  </a:lnTo>
                  <a:lnTo>
                    <a:pt x="2112" y="604"/>
                  </a:lnTo>
                  <a:lnTo>
                    <a:pt x="2118" y="608"/>
                  </a:lnTo>
                  <a:lnTo>
                    <a:pt x="2123" y="612"/>
                  </a:lnTo>
                  <a:lnTo>
                    <a:pt x="2127" y="616"/>
                  </a:lnTo>
                  <a:lnTo>
                    <a:pt x="2131" y="621"/>
                  </a:lnTo>
                  <a:lnTo>
                    <a:pt x="2135" y="625"/>
                  </a:lnTo>
                  <a:lnTo>
                    <a:pt x="2142" y="636"/>
                  </a:lnTo>
                  <a:lnTo>
                    <a:pt x="2148" y="647"/>
                  </a:lnTo>
                  <a:lnTo>
                    <a:pt x="2150" y="652"/>
                  </a:lnTo>
                  <a:lnTo>
                    <a:pt x="2152" y="658"/>
                  </a:lnTo>
                  <a:lnTo>
                    <a:pt x="2154" y="664"/>
                  </a:lnTo>
                  <a:lnTo>
                    <a:pt x="2155" y="670"/>
                  </a:lnTo>
                  <a:lnTo>
                    <a:pt x="2157" y="677"/>
                  </a:lnTo>
                  <a:lnTo>
                    <a:pt x="2157" y="683"/>
                  </a:lnTo>
                  <a:lnTo>
                    <a:pt x="2158" y="690"/>
                  </a:lnTo>
                  <a:lnTo>
                    <a:pt x="2158" y="697"/>
                  </a:lnTo>
                  <a:lnTo>
                    <a:pt x="2157" y="712"/>
                  </a:lnTo>
                  <a:lnTo>
                    <a:pt x="2156" y="720"/>
                  </a:lnTo>
                  <a:lnTo>
                    <a:pt x="2155" y="727"/>
                  </a:lnTo>
                  <a:lnTo>
                    <a:pt x="2150" y="743"/>
                  </a:lnTo>
                  <a:lnTo>
                    <a:pt x="2147" y="751"/>
                  </a:lnTo>
                  <a:lnTo>
                    <a:pt x="2143" y="759"/>
                  </a:lnTo>
                  <a:lnTo>
                    <a:pt x="2138" y="766"/>
                  </a:lnTo>
                  <a:lnTo>
                    <a:pt x="2133" y="774"/>
                  </a:lnTo>
                  <a:lnTo>
                    <a:pt x="2127" y="781"/>
                  </a:lnTo>
                  <a:lnTo>
                    <a:pt x="2120" y="787"/>
                  </a:lnTo>
                  <a:lnTo>
                    <a:pt x="2112" y="794"/>
                  </a:lnTo>
                  <a:lnTo>
                    <a:pt x="2103" y="800"/>
                  </a:lnTo>
                  <a:lnTo>
                    <a:pt x="2093" y="805"/>
                  </a:lnTo>
                  <a:lnTo>
                    <a:pt x="2083" y="810"/>
                  </a:lnTo>
                  <a:lnTo>
                    <a:pt x="2140" y="887"/>
                  </a:lnTo>
                  <a:lnTo>
                    <a:pt x="2147" y="897"/>
                  </a:lnTo>
                  <a:lnTo>
                    <a:pt x="2149" y="901"/>
                  </a:lnTo>
                  <a:lnTo>
                    <a:pt x="2152" y="906"/>
                  </a:lnTo>
                  <a:lnTo>
                    <a:pt x="2154" y="911"/>
                  </a:lnTo>
                  <a:lnTo>
                    <a:pt x="2155" y="916"/>
                  </a:lnTo>
                  <a:lnTo>
                    <a:pt x="2156" y="922"/>
                  </a:lnTo>
                  <a:lnTo>
                    <a:pt x="2156" y="928"/>
                  </a:lnTo>
                  <a:lnTo>
                    <a:pt x="2156" y="933"/>
                  </a:lnTo>
                  <a:lnTo>
                    <a:pt x="2155" y="938"/>
                  </a:lnTo>
                  <a:lnTo>
                    <a:pt x="2154" y="942"/>
                  </a:lnTo>
                  <a:lnTo>
                    <a:pt x="2153" y="946"/>
                  </a:lnTo>
                  <a:lnTo>
                    <a:pt x="2151" y="950"/>
                  </a:lnTo>
                  <a:lnTo>
                    <a:pt x="2149" y="954"/>
                  </a:lnTo>
                  <a:lnTo>
                    <a:pt x="2146" y="957"/>
                  </a:lnTo>
                  <a:lnTo>
                    <a:pt x="2143" y="960"/>
                  </a:lnTo>
                  <a:lnTo>
                    <a:pt x="2140" y="963"/>
                  </a:lnTo>
                  <a:lnTo>
                    <a:pt x="2137" y="965"/>
                  </a:lnTo>
                  <a:lnTo>
                    <a:pt x="2133" y="967"/>
                  </a:lnTo>
                  <a:lnTo>
                    <a:pt x="2129" y="969"/>
                  </a:lnTo>
                  <a:lnTo>
                    <a:pt x="2120" y="971"/>
                  </a:lnTo>
                  <a:lnTo>
                    <a:pt x="2110" y="972"/>
                  </a:lnTo>
                  <a:lnTo>
                    <a:pt x="2103" y="972"/>
                  </a:lnTo>
                  <a:lnTo>
                    <a:pt x="2096" y="970"/>
                  </a:lnTo>
                  <a:lnTo>
                    <a:pt x="2090" y="967"/>
                  </a:lnTo>
                  <a:lnTo>
                    <a:pt x="2084" y="963"/>
                  </a:lnTo>
                  <a:lnTo>
                    <a:pt x="2078" y="958"/>
                  </a:lnTo>
                  <a:lnTo>
                    <a:pt x="2073" y="953"/>
                  </a:lnTo>
                  <a:lnTo>
                    <a:pt x="2068" y="947"/>
                  </a:lnTo>
                  <a:lnTo>
                    <a:pt x="2063" y="940"/>
                  </a:lnTo>
                  <a:lnTo>
                    <a:pt x="1981" y="825"/>
                  </a:lnTo>
                  <a:lnTo>
                    <a:pt x="1949" y="825"/>
                  </a:lnTo>
                  <a:lnTo>
                    <a:pt x="1949" y="923"/>
                  </a:lnTo>
                  <a:lnTo>
                    <a:pt x="1948" y="929"/>
                  </a:lnTo>
                  <a:lnTo>
                    <a:pt x="1948" y="934"/>
                  </a:lnTo>
                  <a:lnTo>
                    <a:pt x="1947" y="939"/>
                  </a:lnTo>
                  <a:lnTo>
                    <a:pt x="1945" y="944"/>
                  </a:lnTo>
                  <a:lnTo>
                    <a:pt x="1943" y="948"/>
                  </a:lnTo>
                  <a:lnTo>
                    <a:pt x="1941" y="953"/>
                  </a:lnTo>
                  <a:lnTo>
                    <a:pt x="1938" y="956"/>
                  </a:lnTo>
                  <a:lnTo>
                    <a:pt x="1935" y="959"/>
                  </a:lnTo>
                  <a:lnTo>
                    <a:pt x="1932" y="962"/>
                  </a:lnTo>
                  <a:lnTo>
                    <a:pt x="1928" y="965"/>
                  </a:lnTo>
                  <a:lnTo>
                    <a:pt x="1925" y="967"/>
                  </a:lnTo>
                  <a:lnTo>
                    <a:pt x="1921" y="969"/>
                  </a:lnTo>
                  <a:lnTo>
                    <a:pt x="1912" y="971"/>
                  </a:lnTo>
                  <a:lnTo>
                    <a:pt x="1903" y="972"/>
                  </a:lnTo>
                  <a:lnTo>
                    <a:pt x="1894" y="971"/>
                  </a:lnTo>
                  <a:lnTo>
                    <a:pt x="1889" y="970"/>
                  </a:lnTo>
                  <a:lnTo>
                    <a:pt x="1885" y="969"/>
                  </a:lnTo>
                  <a:lnTo>
                    <a:pt x="1881" y="967"/>
                  </a:lnTo>
                  <a:lnTo>
                    <a:pt x="1877" y="965"/>
                  </a:lnTo>
                  <a:lnTo>
                    <a:pt x="1874" y="962"/>
                  </a:lnTo>
                  <a:lnTo>
                    <a:pt x="1870" y="959"/>
                  </a:lnTo>
                  <a:lnTo>
                    <a:pt x="1867" y="956"/>
                  </a:lnTo>
                  <a:lnTo>
                    <a:pt x="1865" y="953"/>
                  </a:lnTo>
                  <a:lnTo>
                    <a:pt x="1862" y="948"/>
                  </a:lnTo>
                  <a:lnTo>
                    <a:pt x="1860" y="944"/>
                  </a:lnTo>
                  <a:lnTo>
                    <a:pt x="1859" y="939"/>
                  </a:lnTo>
                  <a:lnTo>
                    <a:pt x="1858" y="934"/>
                  </a:lnTo>
                  <a:lnTo>
                    <a:pt x="1857" y="929"/>
                  </a:lnTo>
                  <a:lnTo>
                    <a:pt x="1857" y="923"/>
                  </a:lnTo>
                  <a:lnTo>
                    <a:pt x="1857" y="623"/>
                  </a:ln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204147894"/>
      </p:ext>
    </p:extLst>
  </p:cSld>
  <p:clrMapOvr>
    <a:masterClrMapping/>
  </p:clrMapOvr>
  <mc:AlternateContent xmlns:mc="http://schemas.openxmlformats.org/markup-compatibility/2006" xmlns:p14="http://schemas.microsoft.com/office/powerpoint/2010/main">
    <mc:Choice Requires="p14">
      <p:transition spd="slow" p14:dur="800">
        <p:push dir="d"/>
      </p:transition>
    </mc:Choice>
    <mc:Fallback xmlns="">
      <p:transition spd="slow">
        <p:push dir="d"/>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tsikk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838200" y="2508031"/>
            <a:ext cx="5866750" cy="1841938"/>
          </a:xfrm>
        </p:spPr>
        <p:txBody>
          <a:bodyPr>
            <a:normAutofit/>
          </a:bodyPr>
          <a:lstStyle>
            <a:lvl1pPr>
              <a:defRPr sz="5400" cap="all" baseline="0">
                <a:solidFill>
                  <a:schemeClr val="bg1"/>
                </a:solidFill>
              </a:defRPr>
            </a:lvl1pPr>
          </a:lstStyle>
          <a:p>
            <a:pPr lvl="0"/>
            <a:r>
              <a:rPr lang="fi-FI" dirty="0"/>
              <a:t>OTSIKKO TÄHÄN</a:t>
            </a:r>
            <a:br>
              <a:rPr lang="fi-FI" dirty="0"/>
            </a:br>
            <a:r>
              <a:rPr lang="fi-FI" dirty="0"/>
              <a:t>KAKSI RIVIÄ</a:t>
            </a:r>
          </a:p>
        </p:txBody>
      </p:sp>
      <p:sp>
        <p:nvSpPr>
          <p:cNvPr id="6" name="Tekstin paikkamerkki 5">
            <a:extLst>
              <a:ext uri="{FF2B5EF4-FFF2-40B4-BE49-F238E27FC236}">
                <a16:creationId xmlns:a16="http://schemas.microsoft.com/office/drawing/2014/main" id="{E7C98574-87B9-F6BE-026A-0E7E95DA3392}"/>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2227329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erusdi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7610061"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4" name="Kuva 3">
            <a:extLst>
              <a:ext uri="{FF2B5EF4-FFF2-40B4-BE49-F238E27FC236}">
                <a16:creationId xmlns:a16="http://schemas.microsoft.com/office/drawing/2014/main" id="{97CC5E6F-A297-F8B3-7290-CD043AF6008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487258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dirty="0"/>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dirty="0"/>
              <a:t>TÄHÄN LYHYT</a:t>
            </a:r>
            <a:br>
              <a:rPr lang="fi-FI" dirty="0"/>
            </a:br>
            <a:r>
              <a:rPr lang="fi-FI" dirty="0"/>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dirty="0"/>
              <a:t>Sisältöä tähän, esim. </a:t>
            </a:r>
            <a:r>
              <a:rPr lang="fi-FI" dirty="0" err="1"/>
              <a:t>plugi</a:t>
            </a:r>
            <a:endParaRPr lang="fi-FI" dirty="0"/>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9954895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rusdia, valkoinen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10207172"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pic>
        <p:nvPicPr>
          <p:cNvPr id="5" name="Kuva 4">
            <a:extLst>
              <a:ext uri="{FF2B5EF4-FFF2-40B4-BE49-F238E27FC236}">
                <a16:creationId xmlns:a16="http://schemas.microsoft.com/office/drawing/2014/main" id="{457D407A-3DD8-05B6-14A3-882B154B0A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4201994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usdia, harma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64715"/>
            <a:ext cx="5257800" cy="3238052"/>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Otsikko 1">
            <a:extLst>
              <a:ext uri="{FF2B5EF4-FFF2-40B4-BE49-F238E27FC236}">
                <a16:creationId xmlns:a16="http://schemas.microsoft.com/office/drawing/2014/main" id="{B2276A8C-2C7C-98C7-ABB7-48BDCA6EC430}"/>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9" name="Tekstin paikkamerkki 8">
            <a:extLst>
              <a:ext uri="{FF2B5EF4-FFF2-40B4-BE49-F238E27FC236}">
                <a16:creationId xmlns:a16="http://schemas.microsoft.com/office/drawing/2014/main" id="{E1BAD0AE-AFC7-6234-7B2D-61D0BD76ABDA}"/>
              </a:ext>
            </a:extLst>
          </p:cNvPr>
          <p:cNvSpPr>
            <a:spLocks noGrp="1"/>
          </p:cNvSpPr>
          <p:nvPr>
            <p:ph type="body" sz="quarter" idx="10" hasCustomPrompt="1"/>
          </p:nvPr>
        </p:nvSpPr>
        <p:spPr>
          <a:xfrm>
            <a:off x="7057016" y="1743075"/>
            <a:ext cx="3248810" cy="2894013"/>
          </a:xfrm>
        </p:spPr>
        <p:txBody>
          <a:bodyPr anchor="ctr"/>
          <a:lstStyle>
            <a:lvl1pPr marL="0" indent="0" algn="ctr">
              <a:buNone/>
              <a:defRPr>
                <a:solidFill>
                  <a:srgbClr val="E33481"/>
                </a:solidFill>
              </a:defRPr>
            </a:lvl1pPr>
          </a:lstStyle>
          <a:p>
            <a:pPr lvl="0"/>
            <a:r>
              <a:rPr lang="fi-FI" dirty="0"/>
              <a:t>Tekstinosto</a:t>
            </a:r>
          </a:p>
        </p:txBody>
      </p:sp>
      <p:pic>
        <p:nvPicPr>
          <p:cNvPr id="5" name="Kuva 4">
            <a:extLst>
              <a:ext uri="{FF2B5EF4-FFF2-40B4-BE49-F238E27FC236}">
                <a16:creationId xmlns:a16="http://schemas.microsoft.com/office/drawing/2014/main" id="{6B3B4D9F-7CBA-AF93-88B1-0255731ADD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3166958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usdia, sisältöä esim graaf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D2E12535-8E8B-845E-048A-DE3BB5B5BE2E}"/>
              </a:ext>
            </a:extLst>
          </p:cNvPr>
          <p:cNvSpPr>
            <a:spLocks noGrp="1"/>
          </p:cNvSpPr>
          <p:nvPr>
            <p:ph sz="half" idx="1"/>
          </p:nvPr>
        </p:nvSpPr>
        <p:spPr>
          <a:xfrm>
            <a:off x="838200" y="2764715"/>
            <a:ext cx="5257800" cy="3270325"/>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Otsikko 1">
            <a:extLst>
              <a:ext uri="{FF2B5EF4-FFF2-40B4-BE49-F238E27FC236}">
                <a16:creationId xmlns:a16="http://schemas.microsoft.com/office/drawing/2014/main" id="{59228584-5B2E-56D2-0590-5300AFD47824}"/>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3" name="Sisällön paikkamerkki 2">
            <a:extLst>
              <a:ext uri="{FF2B5EF4-FFF2-40B4-BE49-F238E27FC236}">
                <a16:creationId xmlns:a16="http://schemas.microsoft.com/office/drawing/2014/main" id="{BAFD3FB8-C2BE-E12B-6129-A756FB2BED26}"/>
              </a:ext>
            </a:extLst>
          </p:cNvPr>
          <p:cNvSpPr>
            <a:spLocks noGrp="1"/>
          </p:cNvSpPr>
          <p:nvPr>
            <p:ph sz="quarter" idx="13" hasCustomPrompt="1"/>
          </p:nvPr>
        </p:nvSpPr>
        <p:spPr>
          <a:xfrm>
            <a:off x="6519863" y="1017588"/>
            <a:ext cx="5038725" cy="4895850"/>
          </a:xfrm>
        </p:spPr>
        <p:txBody>
          <a:bodyPr anchor="ctr"/>
          <a:lstStyle>
            <a:lvl1pPr marL="0" indent="0" algn="ctr">
              <a:buNone/>
              <a:defRPr/>
            </a:lvl1pPr>
          </a:lstStyle>
          <a:p>
            <a:pPr lvl="0"/>
            <a:r>
              <a:rPr lang="fi-FI" dirty="0"/>
              <a:t>Sisältöä tähän, esim. graafi</a:t>
            </a:r>
          </a:p>
        </p:txBody>
      </p:sp>
      <p:pic>
        <p:nvPicPr>
          <p:cNvPr id="2" name="Kuva 1">
            <a:extLst>
              <a:ext uri="{FF2B5EF4-FFF2-40B4-BE49-F238E27FC236}">
                <a16:creationId xmlns:a16="http://schemas.microsoft.com/office/drawing/2014/main" id="{091F4351-7782-30E6-EBB9-22C7FE7DE808}"/>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376017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tsikko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6F606AED-CA3D-BD9E-495C-6D8B0480CC39}"/>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2" name="Otsikko 1">
            <a:extLst>
              <a:ext uri="{FF2B5EF4-FFF2-40B4-BE49-F238E27FC236}">
                <a16:creationId xmlns:a16="http://schemas.microsoft.com/office/drawing/2014/main" id="{2F4B3636-349E-5CD7-625C-F9B733F09AFA}"/>
              </a:ext>
            </a:extLst>
          </p:cNvPr>
          <p:cNvSpPr>
            <a:spLocks noGrp="1"/>
          </p:cNvSpPr>
          <p:nvPr>
            <p:ph type="title" hasCustomPrompt="1"/>
          </p:nvPr>
        </p:nvSpPr>
        <p:spPr>
          <a:xfrm>
            <a:off x="838200" y="2508031"/>
            <a:ext cx="5866750" cy="1841938"/>
          </a:xfrm>
        </p:spPr>
        <p:txBody>
          <a:bodyPr>
            <a:normAutofit/>
          </a:bodyPr>
          <a:lstStyle>
            <a:lvl1pPr>
              <a:defRPr sz="5400" cap="all" baseline="0">
                <a:solidFill>
                  <a:schemeClr val="bg1"/>
                </a:solidFill>
              </a:defRPr>
            </a:lvl1pPr>
          </a:lstStyle>
          <a:p>
            <a:pPr lvl="0"/>
            <a:r>
              <a:rPr lang="fi-FI" dirty="0"/>
              <a:t>OTSIKKO TÄHÄN</a:t>
            </a:r>
            <a:br>
              <a:rPr lang="fi-FI" dirty="0"/>
            </a:br>
            <a:r>
              <a:rPr lang="fi-FI" dirty="0"/>
              <a:t>KAKSI RIVIÄ</a:t>
            </a:r>
          </a:p>
        </p:txBody>
      </p:sp>
      <p:sp>
        <p:nvSpPr>
          <p:cNvPr id="6" name="Tekstin paikkamerkki 5">
            <a:extLst>
              <a:ext uri="{FF2B5EF4-FFF2-40B4-BE49-F238E27FC236}">
                <a16:creationId xmlns:a16="http://schemas.microsoft.com/office/drawing/2014/main" id="{E7C98574-87B9-F6BE-026A-0E7E95DA3392}"/>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3339177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erusdi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7610061"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4" name="Kuva 3">
            <a:extLst>
              <a:ext uri="{FF2B5EF4-FFF2-40B4-BE49-F238E27FC236}">
                <a16:creationId xmlns:a16="http://schemas.microsoft.com/office/drawing/2014/main" id="{97CC5E6F-A297-F8B3-7290-CD043AF6008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88564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i ja kuva">
    <p:bg>
      <p:bgPr>
        <a:solidFill>
          <a:schemeClr val="accent2"/>
        </a:solidFill>
        <a:effectLst/>
      </p:bgPr>
    </p:bg>
    <p:spTree>
      <p:nvGrpSpPr>
        <p:cNvPr id="1" name=""/>
        <p:cNvGrpSpPr/>
        <p:nvPr/>
      </p:nvGrpSpPr>
      <p:grpSpPr>
        <a:xfrm>
          <a:off x="0" y="0"/>
          <a:ext cx="0" cy="0"/>
          <a:chOff x="0" y="0"/>
          <a:chExt cx="0" cy="0"/>
        </a:xfrm>
      </p:grpSpPr>
      <p:sp>
        <p:nvSpPr>
          <p:cNvPr id="4" name="Kuva 4">
            <a:extLst>
              <a:ext uri="{FF2B5EF4-FFF2-40B4-BE49-F238E27FC236}">
                <a16:creationId xmlns:a16="http://schemas.microsoft.com/office/drawing/2014/main" id="{2227C2A1-3ECE-84E2-7E65-9898556D99C6}"/>
              </a:ext>
            </a:extLst>
          </p:cNvPr>
          <p:cNvSpPr/>
          <p:nvPr userDrawn="1"/>
        </p:nvSpPr>
        <p:spPr>
          <a:xfrm>
            <a:off x="6625537" y="967819"/>
            <a:ext cx="4840955" cy="4922361"/>
          </a:xfrm>
          <a:custGeom>
            <a:avLst/>
            <a:gdLst>
              <a:gd name="connsiteX0" fmla="*/ 4794257 w 4840955"/>
              <a:gd name="connsiteY0" fmla="*/ 3645573 h 4922361"/>
              <a:gd name="connsiteX1" fmla="*/ 4306874 w 4840955"/>
              <a:gd name="connsiteY1" fmla="*/ 3746635 h 4922361"/>
              <a:gd name="connsiteX2" fmla="*/ 4720176 w 4840955"/>
              <a:gd name="connsiteY2" fmla="*/ 2399218 h 4922361"/>
              <a:gd name="connsiteX3" fmla="*/ 3972737 w 4840955"/>
              <a:gd name="connsiteY3" fmla="*/ 2471974 h 4922361"/>
              <a:gd name="connsiteX4" fmla="*/ 4575111 w 4840955"/>
              <a:gd name="connsiteY4" fmla="*/ 169225 h 4922361"/>
              <a:gd name="connsiteX5" fmla="*/ 2407096 w 4840955"/>
              <a:gd name="connsiteY5" fmla="*/ 791076 h 4922361"/>
              <a:gd name="connsiteX6" fmla="*/ 2428768 w 4840955"/>
              <a:gd name="connsiteY6" fmla="*/ 81432 h 4922361"/>
              <a:gd name="connsiteX7" fmla="*/ 1193282 w 4840955"/>
              <a:gd name="connsiteY7" fmla="*/ 477497 h 4922361"/>
              <a:gd name="connsiteX8" fmla="*/ 1229106 w 4840955"/>
              <a:gd name="connsiteY8" fmla="*/ 65731 h 4922361"/>
              <a:gd name="connsiteX9" fmla="*/ 398962 w 4840955"/>
              <a:gd name="connsiteY9" fmla="*/ 454498 h 4922361"/>
              <a:gd name="connsiteX10" fmla="*/ 46693 w 4840955"/>
              <a:gd name="connsiteY10" fmla="*/ 1301250 h 4922361"/>
              <a:gd name="connsiteX11" fmla="*/ 447170 w 4840955"/>
              <a:gd name="connsiteY11" fmla="*/ 1252598 h 4922361"/>
              <a:gd name="connsiteX12" fmla="*/ 92468 w 4840955"/>
              <a:gd name="connsiteY12" fmla="*/ 2523058 h 4922361"/>
              <a:gd name="connsiteX13" fmla="*/ 760077 w 4840955"/>
              <a:gd name="connsiteY13" fmla="*/ 2489444 h 4922361"/>
              <a:gd name="connsiteX14" fmla="*/ 174067 w 4840955"/>
              <a:gd name="connsiteY14" fmla="*/ 4768752 h 4922361"/>
              <a:gd name="connsiteX15" fmla="*/ 2428768 w 4840955"/>
              <a:gd name="connsiteY15" fmla="*/ 4080338 h 4922361"/>
              <a:gd name="connsiteX16" fmla="*/ 2384098 w 4840955"/>
              <a:gd name="connsiteY16" fmla="*/ 4840844 h 4922361"/>
              <a:gd name="connsiteX17" fmla="*/ 3696539 w 4840955"/>
              <a:gd name="connsiteY17" fmla="*/ 4381533 h 4922361"/>
              <a:gd name="connsiteX18" fmla="*/ 3612286 w 4840955"/>
              <a:gd name="connsiteY18" fmla="*/ 4881092 h 4922361"/>
              <a:gd name="connsiteX19" fmla="*/ 4442430 w 4840955"/>
              <a:gd name="connsiteY19" fmla="*/ 4492325 h 4922361"/>
              <a:gd name="connsiteX20" fmla="*/ 4794257 w 4840955"/>
              <a:gd name="connsiteY20" fmla="*/ 3645794 h 492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40955" h="4922361">
                <a:moveTo>
                  <a:pt x="4794257" y="3645573"/>
                </a:moveTo>
                <a:cubicBezTo>
                  <a:pt x="4707793" y="3562866"/>
                  <a:pt x="4518722" y="3609306"/>
                  <a:pt x="4306874" y="3746635"/>
                </a:cubicBezTo>
                <a:cubicBezTo>
                  <a:pt x="4754673" y="3172109"/>
                  <a:pt x="4939543" y="2609303"/>
                  <a:pt x="4720176" y="2399218"/>
                </a:cubicBezTo>
                <a:cubicBezTo>
                  <a:pt x="4579313" y="2264543"/>
                  <a:pt x="4300682" y="2302801"/>
                  <a:pt x="3972737" y="2471974"/>
                </a:cubicBezTo>
                <a:cubicBezTo>
                  <a:pt x="4686785" y="1474404"/>
                  <a:pt x="4958561" y="536099"/>
                  <a:pt x="4575111" y="169225"/>
                </a:cubicBezTo>
                <a:cubicBezTo>
                  <a:pt x="4205593" y="-184160"/>
                  <a:pt x="3333213" y="93152"/>
                  <a:pt x="2407096" y="791076"/>
                </a:cubicBezTo>
                <a:cubicBezTo>
                  <a:pt x="2545527" y="473958"/>
                  <a:pt x="2563882" y="210800"/>
                  <a:pt x="2428768" y="81432"/>
                </a:cubicBezTo>
                <a:cubicBezTo>
                  <a:pt x="2221342" y="-116933"/>
                  <a:pt x="1715605" y="59317"/>
                  <a:pt x="1193282" y="477497"/>
                </a:cubicBezTo>
                <a:cubicBezTo>
                  <a:pt x="1285053" y="293728"/>
                  <a:pt x="1304734" y="138265"/>
                  <a:pt x="1229106" y="65731"/>
                </a:cubicBezTo>
                <a:cubicBezTo>
                  <a:pt x="1096867" y="-60763"/>
                  <a:pt x="725359" y="113276"/>
                  <a:pt x="398962" y="454498"/>
                </a:cubicBezTo>
                <a:cubicBezTo>
                  <a:pt x="72124" y="795941"/>
                  <a:pt x="-85325" y="1174756"/>
                  <a:pt x="46693" y="1301250"/>
                </a:cubicBezTo>
                <a:cubicBezTo>
                  <a:pt x="121216" y="1372457"/>
                  <a:pt x="271588" y="1348353"/>
                  <a:pt x="447170" y="1252598"/>
                </a:cubicBezTo>
                <a:cubicBezTo>
                  <a:pt x="42270" y="1799924"/>
                  <a:pt x="-117169" y="2322482"/>
                  <a:pt x="92468" y="2523058"/>
                </a:cubicBezTo>
                <a:cubicBezTo>
                  <a:pt x="221611" y="2646676"/>
                  <a:pt x="467072" y="2624783"/>
                  <a:pt x="760077" y="2489444"/>
                </a:cubicBezTo>
                <a:cubicBezTo>
                  <a:pt x="58413" y="3478169"/>
                  <a:pt x="-206286" y="4404753"/>
                  <a:pt x="174067" y="4768752"/>
                </a:cubicBezTo>
                <a:cubicBezTo>
                  <a:pt x="554863" y="5133194"/>
                  <a:pt x="1470586" y="4826691"/>
                  <a:pt x="2428768" y="4080338"/>
                </a:cubicBezTo>
                <a:cubicBezTo>
                  <a:pt x="2269771" y="4420012"/>
                  <a:pt x="2241687" y="4704621"/>
                  <a:pt x="2384098" y="4840844"/>
                </a:cubicBezTo>
                <a:cubicBezTo>
                  <a:pt x="2601475" y="5048939"/>
                  <a:pt x="3147459" y="4844825"/>
                  <a:pt x="3696539" y="4381533"/>
                </a:cubicBezTo>
                <a:cubicBezTo>
                  <a:pt x="3564963" y="4602454"/>
                  <a:pt x="3524716" y="4797280"/>
                  <a:pt x="3612286" y="4881092"/>
                </a:cubicBezTo>
                <a:cubicBezTo>
                  <a:pt x="3744525" y="5007586"/>
                  <a:pt x="4116033" y="4833547"/>
                  <a:pt x="4442430" y="4492325"/>
                </a:cubicBezTo>
                <a:cubicBezTo>
                  <a:pt x="4768826" y="4151104"/>
                  <a:pt x="4926275" y="3772067"/>
                  <a:pt x="4794257" y="3645794"/>
                </a:cubicBezTo>
                <a:close/>
              </a:path>
            </a:pathLst>
          </a:custGeom>
          <a:blipFill dpi="0" rotWithShape="1">
            <a:blip r:embed="rId2"/>
            <a:srcRect/>
            <a:tile tx="717550" ty="0" sx="54000" sy="54000" flip="xy" algn="r"/>
          </a:blipFill>
          <a:ln w="0" cap="flat">
            <a:noFill/>
            <a:prstDash val="solid"/>
            <a:miter/>
          </a:ln>
        </p:spPr>
        <p:txBody>
          <a:bodyPr rtlCol="0" anchor="ctr"/>
          <a:lstStyle/>
          <a:p>
            <a:endParaRPr lang="fi-FI"/>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3"/>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OTSIKKO</a:t>
            </a:r>
          </a:p>
        </p:txBody>
      </p:sp>
    </p:spTree>
    <p:extLst>
      <p:ext uri="{BB962C8B-B14F-4D97-AF65-F5344CB8AC3E}">
        <p14:creationId xmlns:p14="http://schemas.microsoft.com/office/powerpoint/2010/main" val="2339796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vitusdia, lyhyt tekstimäär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hasCustomPrompt="1"/>
          </p:nvPr>
        </p:nvSpPr>
        <p:spPr>
          <a:xfrm>
            <a:off x="1181749" y="3027988"/>
            <a:ext cx="5257800" cy="2707911"/>
          </a:xfrm>
        </p:spPr>
        <p:txBody>
          <a:bodyPr/>
          <a:lstStyle>
            <a:lvl1pPr marL="0" indent="0" algn="ctr">
              <a:buClr>
                <a:srgbClr val="E33481"/>
              </a:buClr>
              <a:buNone/>
              <a:defRPr b="0" i="0">
                <a:solidFill>
                  <a:schemeClr val="tx1"/>
                </a:solidFill>
                <a:latin typeface="Nunito" pitchFamily="2" charset="77"/>
              </a:defRPr>
            </a:lvl1pPr>
            <a:lvl2pPr algn="ctr">
              <a:buClr>
                <a:srgbClr val="E33481"/>
              </a:buClr>
              <a:defRPr b="0" i="0">
                <a:solidFill>
                  <a:srgbClr val="E33481"/>
                </a:solidFill>
                <a:latin typeface="Nunito" pitchFamily="2" charset="77"/>
              </a:defRPr>
            </a:lvl2pPr>
            <a:lvl3pPr algn="ctr">
              <a:buClr>
                <a:srgbClr val="E33481"/>
              </a:buClr>
              <a:defRPr b="0" i="0">
                <a:solidFill>
                  <a:srgbClr val="E33481"/>
                </a:solidFill>
                <a:latin typeface="Nunito" pitchFamily="2" charset="77"/>
              </a:defRPr>
            </a:lvl3pPr>
            <a:lvl4pPr algn="ctr">
              <a:buClr>
                <a:srgbClr val="E33481"/>
              </a:buClr>
              <a:defRPr b="0" i="0">
                <a:solidFill>
                  <a:srgbClr val="E33481"/>
                </a:solidFill>
                <a:latin typeface="Nunito" pitchFamily="2" charset="77"/>
              </a:defRPr>
            </a:lvl4pPr>
            <a:lvl5pPr algn="ctr">
              <a:buClr>
                <a:srgbClr val="E33481"/>
              </a:buClr>
              <a:defRPr b="0" i="0">
                <a:solidFill>
                  <a:srgbClr val="E33481"/>
                </a:solidFill>
                <a:latin typeface="Nunito" pitchFamily="2" charset="77"/>
              </a:defRPr>
            </a:lvl5pPr>
          </a:lstStyle>
          <a:p>
            <a:pPr lvl="0"/>
            <a:r>
              <a:rPr lang="fi-FI" dirty="0"/>
              <a:t>Lyhyt teksti tähän</a:t>
            </a:r>
          </a:p>
        </p:txBody>
      </p:sp>
      <p:sp>
        <p:nvSpPr>
          <p:cNvPr id="4" name="Otsikko 1">
            <a:extLst>
              <a:ext uri="{FF2B5EF4-FFF2-40B4-BE49-F238E27FC236}">
                <a16:creationId xmlns:a16="http://schemas.microsoft.com/office/drawing/2014/main" id="{46086CE0-E13C-F65C-29BB-D2A217620FDD}"/>
              </a:ext>
            </a:extLst>
          </p:cNvPr>
          <p:cNvSpPr>
            <a:spLocks noGrp="1"/>
          </p:cNvSpPr>
          <p:nvPr>
            <p:ph type="title" hasCustomPrompt="1"/>
          </p:nvPr>
        </p:nvSpPr>
        <p:spPr>
          <a:xfrm>
            <a:off x="1181749" y="1371600"/>
            <a:ext cx="5257800" cy="1578069"/>
          </a:xfrm>
        </p:spPr>
        <p:txBody>
          <a:bodyPr>
            <a:noAutofit/>
          </a:bodyPr>
          <a:lstStyle>
            <a:lvl1pPr algn="ctr">
              <a:defRPr sz="5400" b="1" i="1" cap="all" baseline="0">
                <a:solidFill>
                  <a:srgbClr val="E33481"/>
                </a:solidFill>
                <a:latin typeface="Noway Round Bold" pitchFamily="2" charset="77"/>
              </a:defRPr>
            </a:lvl1pPr>
          </a:lstStyle>
          <a:p>
            <a:r>
              <a:rPr lang="fi-FI" dirty="0"/>
              <a:t>TÄHÄN LYHYT</a:t>
            </a:r>
            <a:br>
              <a:rPr lang="fi-FI" dirty="0"/>
            </a:br>
            <a:r>
              <a:rPr lang="fi-FI" dirty="0"/>
              <a:t>OTSIKKO</a:t>
            </a:r>
          </a:p>
        </p:txBody>
      </p:sp>
      <p:sp>
        <p:nvSpPr>
          <p:cNvPr id="6" name="Sisällön paikkamerkki 5">
            <a:extLst>
              <a:ext uri="{FF2B5EF4-FFF2-40B4-BE49-F238E27FC236}">
                <a16:creationId xmlns:a16="http://schemas.microsoft.com/office/drawing/2014/main" id="{047A198A-621D-5C59-28A6-5B3537B36048}"/>
              </a:ext>
            </a:extLst>
          </p:cNvPr>
          <p:cNvSpPr>
            <a:spLocks noGrp="1"/>
          </p:cNvSpPr>
          <p:nvPr>
            <p:ph sz="quarter" idx="13" hasCustomPrompt="1"/>
          </p:nvPr>
        </p:nvSpPr>
        <p:spPr>
          <a:xfrm>
            <a:off x="6897757" y="1371600"/>
            <a:ext cx="4552881" cy="4214813"/>
          </a:xfrm>
        </p:spPr>
        <p:txBody>
          <a:bodyPr anchor="ctr"/>
          <a:lstStyle>
            <a:lvl1pPr marL="0" indent="0" algn="ctr">
              <a:buNone/>
              <a:defRPr/>
            </a:lvl1pPr>
          </a:lstStyle>
          <a:p>
            <a:pPr lvl="0"/>
            <a:r>
              <a:rPr lang="fi-FI" dirty="0"/>
              <a:t>Sisältöä tähän, esim. </a:t>
            </a:r>
            <a:r>
              <a:rPr lang="fi-FI" dirty="0" err="1"/>
              <a:t>plugi</a:t>
            </a:r>
            <a:endParaRPr lang="fi-FI" dirty="0"/>
          </a:p>
        </p:txBody>
      </p:sp>
      <p:pic>
        <p:nvPicPr>
          <p:cNvPr id="2" name="Kuva 1">
            <a:extLst>
              <a:ext uri="{FF2B5EF4-FFF2-40B4-BE49-F238E27FC236}">
                <a16:creationId xmlns:a16="http://schemas.microsoft.com/office/drawing/2014/main" id="{29DEF9B0-944E-E1E4-0480-8FB82AB6606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37229512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erusdia, valkoinen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199" y="1018017"/>
            <a:ext cx="10207172"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8739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457D407A-3DD8-05B6-14A3-882B154B0A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853132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rusdia, harmaa brändimu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64715"/>
            <a:ext cx="5257800" cy="3238052"/>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Otsikko 1">
            <a:extLst>
              <a:ext uri="{FF2B5EF4-FFF2-40B4-BE49-F238E27FC236}">
                <a16:creationId xmlns:a16="http://schemas.microsoft.com/office/drawing/2014/main" id="{B2276A8C-2C7C-98C7-ABB7-48BDCA6EC430}"/>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9" name="Tekstin paikkamerkki 8">
            <a:extLst>
              <a:ext uri="{FF2B5EF4-FFF2-40B4-BE49-F238E27FC236}">
                <a16:creationId xmlns:a16="http://schemas.microsoft.com/office/drawing/2014/main" id="{E1BAD0AE-AFC7-6234-7B2D-61D0BD76ABDA}"/>
              </a:ext>
            </a:extLst>
          </p:cNvPr>
          <p:cNvSpPr>
            <a:spLocks noGrp="1"/>
          </p:cNvSpPr>
          <p:nvPr>
            <p:ph type="body" sz="quarter" idx="10" hasCustomPrompt="1"/>
          </p:nvPr>
        </p:nvSpPr>
        <p:spPr>
          <a:xfrm>
            <a:off x="7057016" y="1743075"/>
            <a:ext cx="3248810" cy="2894013"/>
          </a:xfrm>
        </p:spPr>
        <p:txBody>
          <a:bodyPr anchor="ctr"/>
          <a:lstStyle>
            <a:lvl1pPr marL="0" indent="0" algn="ctr">
              <a:buNone/>
              <a:defRPr>
                <a:solidFill>
                  <a:srgbClr val="E33481"/>
                </a:solidFill>
              </a:defRPr>
            </a:lvl1pPr>
          </a:lstStyle>
          <a:p>
            <a:pPr lvl="0"/>
            <a:r>
              <a:rPr lang="fi-FI" dirty="0"/>
              <a:t>Tekstinosto</a:t>
            </a:r>
          </a:p>
        </p:txBody>
      </p:sp>
      <p:pic>
        <p:nvPicPr>
          <p:cNvPr id="5" name="Kuva 4">
            <a:extLst>
              <a:ext uri="{FF2B5EF4-FFF2-40B4-BE49-F238E27FC236}">
                <a16:creationId xmlns:a16="http://schemas.microsoft.com/office/drawing/2014/main" id="{6B3B4D9F-7CBA-AF93-88B1-0255731ADD1B}"/>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1168264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rusdia, sisältöä esim graaf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D2E12535-8E8B-845E-048A-DE3BB5B5BE2E}"/>
              </a:ext>
            </a:extLst>
          </p:cNvPr>
          <p:cNvSpPr>
            <a:spLocks noGrp="1"/>
          </p:cNvSpPr>
          <p:nvPr>
            <p:ph sz="half" idx="1"/>
          </p:nvPr>
        </p:nvSpPr>
        <p:spPr>
          <a:xfrm>
            <a:off x="838200" y="2764715"/>
            <a:ext cx="5257800" cy="3270325"/>
          </a:xfrm>
        </p:spPr>
        <p:txBody>
          <a:bodyPr/>
          <a:lstStyle>
            <a:lvl1pPr>
              <a:buClr>
                <a:srgbClr val="E33481"/>
              </a:buClr>
              <a:defRPr b="0" i="0">
                <a:solidFill>
                  <a:schemeClr val="tx1"/>
                </a:solidFill>
                <a:latin typeface="Nunito" pitchFamily="2" charset="77"/>
              </a:defRPr>
            </a:lvl1pPr>
            <a:lvl2pPr>
              <a:buClr>
                <a:srgbClr val="E33481"/>
              </a:buClr>
              <a:defRPr b="0" i="0">
                <a:solidFill>
                  <a:schemeClr val="tx1"/>
                </a:solidFill>
                <a:latin typeface="Nunito" pitchFamily="2" charset="77"/>
              </a:defRPr>
            </a:lvl2pPr>
            <a:lvl3pPr>
              <a:buClr>
                <a:srgbClr val="E33481"/>
              </a:buClr>
              <a:defRPr b="0" i="0">
                <a:solidFill>
                  <a:schemeClr val="tx1"/>
                </a:solidFill>
                <a:latin typeface="Nunito" pitchFamily="2" charset="77"/>
              </a:defRPr>
            </a:lvl3pPr>
            <a:lvl4pPr>
              <a:buClr>
                <a:srgbClr val="E33481"/>
              </a:buClr>
              <a:defRPr b="0" i="0">
                <a:solidFill>
                  <a:schemeClr val="tx1"/>
                </a:solidFill>
                <a:latin typeface="Nunito" pitchFamily="2" charset="77"/>
              </a:defRPr>
            </a:lvl4pPr>
            <a:lvl5pPr>
              <a:buClr>
                <a:srgbClr val="E33481"/>
              </a:buClr>
              <a:defRPr b="0" i="0">
                <a:solidFill>
                  <a:schemeClr val="tx1"/>
                </a:solidFill>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Otsikko 1">
            <a:extLst>
              <a:ext uri="{FF2B5EF4-FFF2-40B4-BE49-F238E27FC236}">
                <a16:creationId xmlns:a16="http://schemas.microsoft.com/office/drawing/2014/main" id="{59228584-5B2E-56D2-0590-5300AFD47824}"/>
              </a:ext>
            </a:extLst>
          </p:cNvPr>
          <p:cNvSpPr>
            <a:spLocks noGrp="1"/>
          </p:cNvSpPr>
          <p:nvPr>
            <p:ph type="title" hasCustomPrompt="1"/>
          </p:nvPr>
        </p:nvSpPr>
        <p:spPr>
          <a:xfrm>
            <a:off x="838200" y="1018017"/>
            <a:ext cx="52578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sp>
        <p:nvSpPr>
          <p:cNvPr id="3" name="Sisällön paikkamerkki 2">
            <a:extLst>
              <a:ext uri="{FF2B5EF4-FFF2-40B4-BE49-F238E27FC236}">
                <a16:creationId xmlns:a16="http://schemas.microsoft.com/office/drawing/2014/main" id="{BAFD3FB8-C2BE-E12B-6129-A756FB2BED26}"/>
              </a:ext>
            </a:extLst>
          </p:cNvPr>
          <p:cNvSpPr>
            <a:spLocks noGrp="1"/>
          </p:cNvSpPr>
          <p:nvPr>
            <p:ph sz="quarter" idx="13" hasCustomPrompt="1"/>
          </p:nvPr>
        </p:nvSpPr>
        <p:spPr>
          <a:xfrm>
            <a:off x="6519863" y="1017588"/>
            <a:ext cx="5038725" cy="4895850"/>
          </a:xfrm>
        </p:spPr>
        <p:txBody>
          <a:bodyPr anchor="ctr"/>
          <a:lstStyle>
            <a:lvl1pPr marL="0" indent="0" algn="ctr">
              <a:buNone/>
              <a:defRPr/>
            </a:lvl1pPr>
          </a:lstStyle>
          <a:p>
            <a:pPr lvl="0"/>
            <a:r>
              <a:rPr lang="fi-FI" dirty="0"/>
              <a:t>Sisältöä tähän, esim. graafi</a:t>
            </a:r>
          </a:p>
        </p:txBody>
      </p:sp>
      <p:pic>
        <p:nvPicPr>
          <p:cNvPr id="2" name="Kuva 1">
            <a:extLst>
              <a:ext uri="{FF2B5EF4-FFF2-40B4-BE49-F238E27FC236}">
                <a16:creationId xmlns:a16="http://schemas.microsoft.com/office/drawing/2014/main" id="{091F4351-7782-30E6-EBB9-22C7FE7DE808}"/>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036464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aihtoehtoinen 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157194A2-A819-FABA-9088-891CAACCEC01}"/>
              </a:ext>
            </a:extLst>
          </p:cNvPr>
          <p:cNvSpPr>
            <a:spLocks noGrp="1"/>
          </p:cNvSpPr>
          <p:nvPr>
            <p:ph type="title" hasCustomPrompt="1"/>
          </p:nvPr>
        </p:nvSpPr>
        <p:spPr>
          <a:xfrm>
            <a:off x="857024" y="1850931"/>
            <a:ext cx="6866967"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OTSIKKO</a:t>
            </a:r>
          </a:p>
        </p:txBody>
      </p:sp>
      <p:pic>
        <p:nvPicPr>
          <p:cNvPr id="2" name="Kuva 1">
            <a:extLst>
              <a:ext uri="{FF2B5EF4-FFF2-40B4-BE49-F238E27FC236}">
                <a16:creationId xmlns:a16="http://schemas.microsoft.com/office/drawing/2014/main" id="{CB4476E9-2F80-C5C1-EBD2-8ACCFE39D416}"/>
              </a:ext>
            </a:extLst>
          </p:cNvPr>
          <p:cNvPicPr>
            <a:picLocks noChangeAspect="1"/>
          </p:cNvPicPr>
          <p:nvPr userDrawn="1"/>
        </p:nvPicPr>
        <p:blipFill>
          <a:blip r:embed="rId3"/>
          <a:srcRect/>
          <a:stretch/>
        </p:blipFill>
        <p:spPr>
          <a:xfrm>
            <a:off x="5096840" y="142599"/>
            <a:ext cx="1998319" cy="1206962"/>
          </a:xfrm>
          <a:prstGeom prst="rect">
            <a:avLst/>
          </a:prstGeom>
        </p:spPr>
      </p:pic>
      <p:sp>
        <p:nvSpPr>
          <p:cNvPr id="5" name="Tekstin paikkamerkki 5">
            <a:extLst>
              <a:ext uri="{FF2B5EF4-FFF2-40B4-BE49-F238E27FC236}">
                <a16:creationId xmlns:a16="http://schemas.microsoft.com/office/drawing/2014/main" id="{C33BB34C-89BD-4D1F-6296-EFC2312B80C6}"/>
              </a:ext>
            </a:extLst>
          </p:cNvPr>
          <p:cNvSpPr>
            <a:spLocks noGrp="1"/>
          </p:cNvSpPr>
          <p:nvPr>
            <p:ph type="body" sz="quarter" idx="10" hasCustomPrompt="1"/>
          </p:nvPr>
        </p:nvSpPr>
        <p:spPr>
          <a:xfrm>
            <a:off x="838200" y="4349750"/>
            <a:ext cx="5867400" cy="757238"/>
          </a:xfrm>
        </p:spPr>
        <p:txBody>
          <a:bodyPr>
            <a:normAutofit/>
          </a:bodyPr>
          <a:lstStyle>
            <a:lvl1pPr marL="0" indent="0">
              <a:buNone/>
              <a:defRPr sz="2400"/>
            </a:lvl1pPr>
          </a:lstStyle>
          <a:p>
            <a:pPr lvl="0"/>
            <a:r>
              <a:rPr lang="fi-FI" dirty="0"/>
              <a:t>Esittäjän nimi, pvm</a:t>
            </a:r>
          </a:p>
        </p:txBody>
      </p:sp>
    </p:spTree>
    <p:extLst>
      <p:ext uri="{BB962C8B-B14F-4D97-AF65-F5344CB8AC3E}">
        <p14:creationId xmlns:p14="http://schemas.microsoft.com/office/powerpoint/2010/main" val="2755423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aihtoehtoinen otsikko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157194A2-A819-FABA-9088-891CAACCEC01}"/>
              </a:ext>
            </a:extLst>
          </p:cNvPr>
          <p:cNvSpPr>
            <a:spLocks noGrp="1"/>
          </p:cNvSpPr>
          <p:nvPr>
            <p:ph type="title" hasCustomPrompt="1"/>
          </p:nvPr>
        </p:nvSpPr>
        <p:spPr>
          <a:xfrm>
            <a:off x="2662516" y="1341645"/>
            <a:ext cx="6866967" cy="975463"/>
          </a:xfrm>
        </p:spPr>
        <p:txBody>
          <a:bodyPr>
            <a:noAutofit/>
          </a:bodyPr>
          <a:lstStyle>
            <a:lvl1pPr algn="ctr">
              <a:defRPr sz="5400" b="1" i="1" cap="all" baseline="0">
                <a:solidFill>
                  <a:schemeClr val="bg1"/>
                </a:solidFill>
                <a:latin typeface="Noway Round Bold" pitchFamily="2" charset="77"/>
              </a:defRPr>
            </a:lvl1pPr>
          </a:lstStyle>
          <a:p>
            <a:r>
              <a:rPr lang="fi-FI" dirty="0"/>
              <a:t>LYHYT OTSIKKO</a:t>
            </a:r>
          </a:p>
        </p:txBody>
      </p:sp>
      <p:pic>
        <p:nvPicPr>
          <p:cNvPr id="2" name="Kuva 1">
            <a:extLst>
              <a:ext uri="{FF2B5EF4-FFF2-40B4-BE49-F238E27FC236}">
                <a16:creationId xmlns:a16="http://schemas.microsoft.com/office/drawing/2014/main" id="{5D361679-2164-CED6-24DB-D4E50AFAB688}"/>
              </a:ext>
            </a:extLst>
          </p:cNvPr>
          <p:cNvPicPr>
            <a:picLocks noChangeAspect="1"/>
          </p:cNvPicPr>
          <p:nvPr userDrawn="1"/>
        </p:nvPicPr>
        <p:blipFill>
          <a:blip r:embed="rId3"/>
          <a:srcRect/>
          <a:stretch/>
        </p:blipFill>
        <p:spPr>
          <a:xfrm>
            <a:off x="5096840" y="142599"/>
            <a:ext cx="1998319" cy="1206962"/>
          </a:xfrm>
          <a:prstGeom prst="rect">
            <a:avLst/>
          </a:prstGeom>
        </p:spPr>
      </p:pic>
    </p:spTree>
    <p:extLst>
      <p:ext uri="{BB962C8B-B14F-4D97-AF65-F5344CB8AC3E}">
        <p14:creationId xmlns:p14="http://schemas.microsoft.com/office/powerpoint/2010/main" val="3124218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usdia 2, brändikuva tau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200" y="1018017"/>
            <a:ext cx="77724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2775473"/>
            <a:ext cx="10515600" cy="327745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8E4091EC-E176-DCF4-FB2B-258E93E1576D}"/>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8195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usdia, brändikuva tausta">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E753B-3B34-1FE6-40D1-AB0E367CDDE4}"/>
              </a:ext>
            </a:extLst>
          </p:cNvPr>
          <p:cNvSpPr>
            <a:spLocks noGrp="1"/>
          </p:cNvSpPr>
          <p:nvPr>
            <p:ph type="title" hasCustomPrompt="1"/>
          </p:nvPr>
        </p:nvSpPr>
        <p:spPr>
          <a:xfrm>
            <a:off x="838200" y="681037"/>
            <a:ext cx="10515600" cy="1009651"/>
          </a:xfrm>
        </p:spPr>
        <p:txBody>
          <a:bodyPr>
            <a:noAutofit/>
          </a:bodyPr>
          <a:lstStyle>
            <a:lvl1pPr>
              <a:defRPr sz="3200" b="1" i="1" cap="all" baseline="0">
                <a:solidFill>
                  <a:schemeClr val="tx1"/>
                </a:solidFill>
                <a:latin typeface="Noway Round Bold" pitchFamily="2" charset="77"/>
              </a:defRPr>
            </a:lvl1pPr>
          </a:lstStyle>
          <a:p>
            <a:r>
              <a:rPr lang="fi-FI" dirty="0"/>
              <a:t>PERUSSIVU – YKSI PALSTA</a:t>
            </a:r>
            <a:br>
              <a:rPr lang="fi-FI" dirty="0"/>
            </a:br>
            <a:r>
              <a:rPr lang="fi-FI" dirty="0"/>
              <a:t>PIENI OTSIKKO</a:t>
            </a:r>
          </a:p>
        </p:txBody>
      </p:sp>
      <p:sp>
        <p:nvSpPr>
          <p:cNvPr id="3" name="Sisällön paikkamerkki 2">
            <a:extLst>
              <a:ext uri="{FF2B5EF4-FFF2-40B4-BE49-F238E27FC236}">
                <a16:creationId xmlns:a16="http://schemas.microsoft.com/office/drawing/2014/main" id="{327C029C-0E7D-E61C-02F3-B9F9C9460710}"/>
              </a:ext>
            </a:extLst>
          </p:cNvPr>
          <p:cNvSpPr>
            <a:spLocks noGrp="1"/>
          </p:cNvSpPr>
          <p:nvPr>
            <p:ph sz="half" idx="1"/>
          </p:nvPr>
        </p:nvSpPr>
        <p:spPr>
          <a:xfrm>
            <a:off x="838200" y="1825625"/>
            <a:ext cx="7772400" cy="4217366"/>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4" name="Kuva 3">
            <a:extLst>
              <a:ext uri="{FF2B5EF4-FFF2-40B4-BE49-F238E27FC236}">
                <a16:creationId xmlns:a16="http://schemas.microsoft.com/office/drawing/2014/main" id="{BF914760-8A97-D45D-61D3-610473D89B67}"/>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182995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erusdia 3, brändikuva tausta_">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BCEEEE48-D312-724B-D6A5-55E4A7D64407}"/>
              </a:ext>
            </a:extLst>
          </p:cNvPr>
          <p:cNvSpPr>
            <a:spLocks noGrp="1"/>
          </p:cNvSpPr>
          <p:nvPr>
            <p:ph type="title" hasCustomPrompt="1"/>
          </p:nvPr>
        </p:nvSpPr>
        <p:spPr>
          <a:xfrm>
            <a:off x="838200" y="1018017"/>
            <a:ext cx="7772400" cy="1578069"/>
          </a:xfrm>
        </p:spPr>
        <p:txBody>
          <a:bodyPr>
            <a:noAutofit/>
          </a:bodyPr>
          <a:lstStyle>
            <a:lvl1pPr>
              <a:defRPr sz="5400" b="1" i="1" cap="all" baseline="0">
                <a:solidFill>
                  <a:srgbClr val="E33481"/>
                </a:solidFill>
                <a:latin typeface="Noway Round Bold" pitchFamily="2" charset="77"/>
              </a:defRPr>
            </a:lvl1pPr>
          </a:lstStyle>
          <a:p>
            <a:r>
              <a:rPr lang="fi-FI" dirty="0"/>
              <a:t>TÄHÄN NÄIN </a:t>
            </a:r>
            <a:br>
              <a:rPr lang="fi-FI" dirty="0"/>
            </a:br>
            <a:r>
              <a:rPr lang="fi-FI" dirty="0"/>
              <a:t>OTSIKKO</a:t>
            </a:r>
          </a:p>
        </p:txBody>
      </p:sp>
      <p:sp>
        <p:nvSpPr>
          <p:cNvPr id="7" name="Sisällön paikkamerkki 2">
            <a:extLst>
              <a:ext uri="{FF2B5EF4-FFF2-40B4-BE49-F238E27FC236}">
                <a16:creationId xmlns:a16="http://schemas.microsoft.com/office/drawing/2014/main" id="{BAC23F72-26ED-5B18-7743-DE99E643BB65}"/>
              </a:ext>
            </a:extLst>
          </p:cNvPr>
          <p:cNvSpPr>
            <a:spLocks noGrp="1"/>
          </p:cNvSpPr>
          <p:nvPr>
            <p:ph sz="half" idx="1"/>
          </p:nvPr>
        </p:nvSpPr>
        <p:spPr>
          <a:xfrm>
            <a:off x="838200" y="2775473"/>
            <a:ext cx="10515600" cy="3277457"/>
          </a:xfrm>
        </p:spPr>
        <p:txBody>
          <a:bodyPr/>
          <a:lstStyle>
            <a:lvl1pPr>
              <a:buClr>
                <a:srgbClr val="E33481"/>
              </a:buClr>
              <a:defRPr b="0" i="0">
                <a:latin typeface="Nunito" pitchFamily="2" charset="77"/>
              </a:defRPr>
            </a:lvl1pPr>
            <a:lvl2pPr>
              <a:buClr>
                <a:srgbClr val="E33481"/>
              </a:buClr>
              <a:defRPr b="0" i="0">
                <a:latin typeface="Nunito" pitchFamily="2" charset="77"/>
              </a:defRPr>
            </a:lvl2pPr>
            <a:lvl3pPr>
              <a:buClr>
                <a:srgbClr val="E33481"/>
              </a:buClr>
              <a:defRPr b="0" i="0">
                <a:latin typeface="Nunito" pitchFamily="2" charset="77"/>
              </a:defRPr>
            </a:lvl3pPr>
            <a:lvl4pPr>
              <a:buClr>
                <a:srgbClr val="E33481"/>
              </a:buClr>
              <a:defRPr b="0" i="0">
                <a:latin typeface="Nunito" pitchFamily="2" charset="77"/>
              </a:defRPr>
            </a:lvl4pPr>
            <a:lvl5pPr>
              <a:buClr>
                <a:srgbClr val="E33481"/>
              </a:buClr>
              <a:defRPr b="0" i="0">
                <a:latin typeface="Nunito" pitchFamily="2" charset="77"/>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 name="Kuva 1">
            <a:extLst>
              <a:ext uri="{FF2B5EF4-FFF2-40B4-BE49-F238E27FC236}">
                <a16:creationId xmlns:a16="http://schemas.microsoft.com/office/drawing/2014/main" id="{A7F64E59-2C8F-2E25-0F4D-A64517BD5147}"/>
              </a:ext>
            </a:extLst>
          </p:cNvPr>
          <p:cNvPicPr>
            <a:picLocks noChangeAspect="1"/>
          </p:cNvPicPr>
          <p:nvPr userDrawn="1"/>
        </p:nvPicPr>
        <p:blipFill>
          <a:blip r:embed="rId3"/>
          <a:srcRect/>
          <a:stretch/>
        </p:blipFill>
        <p:spPr>
          <a:xfrm>
            <a:off x="9844824" y="6157993"/>
            <a:ext cx="2317358" cy="725672"/>
          </a:xfrm>
          <a:prstGeom prst="rect">
            <a:avLst/>
          </a:prstGeom>
        </p:spPr>
      </p:pic>
    </p:spTree>
    <p:extLst>
      <p:ext uri="{BB962C8B-B14F-4D97-AF65-F5344CB8AC3E}">
        <p14:creationId xmlns:p14="http://schemas.microsoft.com/office/powerpoint/2010/main" val="28103437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fi-FI"/>
              <a:t>Muokkaa ots. perustyyl. napsautt.</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lvl1pPr>
              <a:defRPr>
                <a:solidFill>
                  <a:schemeClr val="bg1"/>
                </a:solidFill>
              </a:defRPr>
            </a:lvl1pPr>
          </a:lstStyle>
          <a:p>
            <a:fld id="{1BD34444-DC8A-47A6-B209-3E287D79B680}" type="datetime1">
              <a:rPr lang="fi-FI" smtClean="0"/>
              <a:t>19.1.2026</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Esityksen nimi ja lisätietoja</a:t>
            </a:r>
            <a:endParaRPr lang="fi-FI"/>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1DE5B2B-557B-4D3C-99F9-E6A0DE1A7D66}" type="slidenum">
              <a:rPr lang="fi-FI" smtClean="0"/>
              <a:pPr/>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25" name="Rectangle 24"/>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55367021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ksti ja kuva">
    <p:bg>
      <p:bgPr>
        <a:solidFill>
          <a:schemeClr val="accent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Tree>
    <p:extLst>
      <p:ext uri="{BB962C8B-B14F-4D97-AF65-F5344CB8AC3E}">
        <p14:creationId xmlns:p14="http://schemas.microsoft.com/office/powerpoint/2010/main" val="1370530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2" name="Title 1"/>
          <p:cNvSpPr>
            <a:spLocks noGrp="1"/>
          </p:cNvSpPr>
          <p:nvPr>
            <p:ph type="ctrTitle"/>
          </p:nvPr>
        </p:nvSpPr>
        <p:spPr>
          <a:xfrm>
            <a:off x="982663" y="1988840"/>
            <a:ext cx="7705725" cy="1384995"/>
          </a:xfrm>
        </p:spPr>
        <p:txBody>
          <a:bodyPr anchor="b">
            <a:spAutoFit/>
          </a:bodyPr>
          <a:lstStyle>
            <a:lvl1pPr algn="l">
              <a:defRPr sz="5000" b="1">
                <a:solidFill>
                  <a:schemeClr val="bg1"/>
                </a:solidFill>
                <a:latin typeface="+mj-lt"/>
              </a:defRPr>
            </a:lvl1pPr>
          </a:lstStyle>
          <a:p>
            <a:r>
              <a:rPr lang="fi-FI"/>
              <a:t>Muokkaa ots. perustyyl. napsautt.</a:t>
            </a:r>
            <a:endParaRPr lang="fi-FI" dirty="0"/>
          </a:p>
        </p:txBody>
      </p:sp>
      <p:sp>
        <p:nvSpPr>
          <p:cNvPr id="3" name="Subtitle 2"/>
          <p:cNvSpPr>
            <a:spLocks noGrp="1"/>
          </p:cNvSpPr>
          <p:nvPr>
            <p:ph type="subTitle" idx="1" hasCustomPrompt="1"/>
          </p:nvPr>
        </p:nvSpPr>
        <p:spPr>
          <a:xfrm>
            <a:off x="982663" y="4005064"/>
            <a:ext cx="7705725" cy="432048"/>
          </a:xfrm>
        </p:spPr>
        <p:txBody>
          <a:bodyPr/>
          <a:lstStyle>
            <a:lvl1pPr marL="0" indent="0" algn="l">
              <a:spcBef>
                <a:spcPts val="0"/>
              </a:spcBef>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a:t>
            </a:r>
            <a:endParaRPr lang="fi-FI" dirty="0"/>
          </a:p>
        </p:txBody>
      </p:sp>
      <p:sp>
        <p:nvSpPr>
          <p:cNvPr id="4" name="Date Placeholder 3"/>
          <p:cNvSpPr>
            <a:spLocks noGrp="1"/>
          </p:cNvSpPr>
          <p:nvPr>
            <p:ph type="dt" sz="half" idx="10"/>
          </p:nvPr>
        </p:nvSpPr>
        <p:spPr/>
        <p:txBody>
          <a:bodyPr/>
          <a:lstStyle/>
          <a:p>
            <a:fld id="{216D519F-9A79-4687-ADCF-DE9030FC4488}"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19" name="Text Placeholder 4"/>
          <p:cNvSpPr>
            <a:spLocks noGrp="1"/>
          </p:cNvSpPr>
          <p:nvPr>
            <p:ph type="body" sz="quarter" idx="3" hasCustomPrompt="1"/>
          </p:nvPr>
        </p:nvSpPr>
        <p:spPr>
          <a:xfrm>
            <a:off x="982663" y="4437112"/>
            <a:ext cx="7705725" cy="432048"/>
          </a:xfrm>
        </p:spPr>
        <p:txBody>
          <a:bodyPr anchor="t" anchorCtr="0"/>
          <a:lstStyle>
            <a:lvl1pPr marL="0" indent="0">
              <a:spcBef>
                <a:spcPts val="0"/>
              </a:spcBef>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14"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353368140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p>
        </p:txBody>
      </p:sp>
      <p:sp>
        <p:nvSpPr>
          <p:cNvPr id="3" name="Content Placeholder 2"/>
          <p:cNvSpPr>
            <a:spLocks noGrp="1"/>
          </p:cNvSpPr>
          <p:nvPr>
            <p:ph idx="1"/>
          </p:nvPr>
        </p:nvSpPr>
        <p:spPr/>
        <p:txBody>
          <a:bodyPr/>
          <a:lstStyle/>
          <a:p>
            <a:pPr lvl="0"/>
            <a:r>
              <a:rPr lang="fi-FI"/>
              <a:t>Muokkaa tekstin perustyylejä
toinen taso
kolmas taso
neljäs taso
viides taso</a:t>
            </a:r>
            <a:endParaRPr lang="fi-FI" dirty="0"/>
          </a:p>
        </p:txBody>
      </p:sp>
      <p:sp>
        <p:nvSpPr>
          <p:cNvPr id="4" name="Date Placeholder 3"/>
          <p:cNvSpPr>
            <a:spLocks noGrp="1"/>
          </p:cNvSpPr>
          <p:nvPr>
            <p:ph type="dt" sz="half" idx="10"/>
          </p:nvPr>
        </p:nvSpPr>
        <p:spPr/>
        <p:txBody>
          <a:bodyPr/>
          <a:lstStyle/>
          <a:p>
            <a:fld id="{428752B8-4B22-405B-A4B1-1FBE965E5E9F}"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65702851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ig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idx="1"/>
          </p:nvPr>
        </p:nvSpPr>
        <p:spPr>
          <a:xfrm>
            <a:off x="982663" y="2420938"/>
            <a:ext cx="10226676" cy="3744912"/>
          </a:xfrm>
        </p:spPr>
        <p:txBody>
          <a:bodyPr/>
          <a:lstStyle/>
          <a:p>
            <a:pPr lvl="0"/>
            <a:r>
              <a:rPr lang="fi-FI"/>
              <a:t>Muokkaa tekstin perustyylejä
toinen taso
kolmas taso
neljäs taso
viides taso</a:t>
            </a:r>
            <a:endParaRPr lang="fi-FI" dirty="0"/>
          </a:p>
        </p:txBody>
      </p:sp>
      <p:sp>
        <p:nvSpPr>
          <p:cNvPr id="4" name="Date Placeholder 3"/>
          <p:cNvSpPr>
            <a:spLocks noGrp="1"/>
          </p:cNvSpPr>
          <p:nvPr>
            <p:ph type="dt" sz="half" idx="10"/>
          </p:nvPr>
        </p:nvSpPr>
        <p:spPr/>
        <p:txBody>
          <a:bodyPr/>
          <a:lstStyle/>
          <a:p>
            <a:fld id="{9B8B5617-4139-4B65-BADB-CA66FA48236C}"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82185571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57286FAE-69A6-4A95-B6C9-38212C055EF2}"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8" name="Rectangle 7"/>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70124367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95561E1B-1E0B-4079-B4F8-485133296BD7}"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154340284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C8917451-F117-4501-B979-1FD474FF4213}"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256426276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2" name="Title 1"/>
          <p:cNvSpPr>
            <a:spLocks noGrp="1"/>
          </p:cNvSpPr>
          <p:nvPr>
            <p:ph type="title"/>
          </p:nvPr>
        </p:nvSpPr>
        <p:spPr>
          <a:xfrm>
            <a:off x="982663" y="2420938"/>
            <a:ext cx="7705726" cy="1384995"/>
          </a:xfrm>
        </p:spPr>
        <p:txBody>
          <a:bodyPr anchor="t" anchorCtr="0">
            <a:spAutoFit/>
          </a:bodyPr>
          <a:lstStyle>
            <a:lvl1pPr>
              <a:defRPr sz="5000">
                <a:solidFill>
                  <a:schemeClr val="bg1"/>
                </a:solidFill>
              </a:defRPr>
            </a:lvl1pPr>
          </a:lstStyle>
          <a:p>
            <a:r>
              <a:rPr lang="fi-FI"/>
              <a:t>Muokkaa ots. perustyyl. napsautt.</a:t>
            </a:r>
            <a:endParaRPr lang="fi-FI" dirty="0"/>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7CB9D2A8-73D5-4C05-AC8A-303198B6EF6B}"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179196774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opic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E23C6CEB-53F5-459E-AB17-AA51BACC78D9}"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7" name="Rectangle 6"/>
          <p:cNvSpPr/>
          <p:nvPr userDrawn="1"/>
        </p:nvSpPr>
        <p:spPr>
          <a:xfrm>
            <a:off x="334963" y="6377728"/>
            <a:ext cx="11522075" cy="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Tree>
    <p:extLst>
      <p:ext uri="{BB962C8B-B14F-4D97-AF65-F5344CB8AC3E}">
        <p14:creationId xmlns:p14="http://schemas.microsoft.com/office/powerpoint/2010/main" val="3818408279"/>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opic Pictur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3" name="Text Placeholder 2"/>
          <p:cNvSpPr>
            <a:spLocks noGrp="1"/>
          </p:cNvSpPr>
          <p:nvPr>
            <p:ph type="body" idx="1"/>
          </p:nvPr>
        </p:nvSpPr>
        <p:spPr>
          <a:xfrm>
            <a:off x="695300" y="692695"/>
            <a:ext cx="7992988" cy="276999"/>
          </a:xfrm>
        </p:spPr>
        <p:txBody>
          <a:bodyPr>
            <a:spAutoFit/>
          </a:bodyPr>
          <a:lstStyle>
            <a:lvl1pPr marL="0" indent="0">
              <a:lnSpc>
                <a:spcPct val="90000"/>
              </a:lnSpc>
              <a:spcBef>
                <a:spcPts val="0"/>
              </a:spcBef>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toinen taso
kolmas taso
neljäs taso
viides taso</a:t>
            </a:r>
            <a:endParaRPr lang="en-US" dirty="0"/>
          </a:p>
        </p:txBody>
      </p:sp>
      <p:sp>
        <p:nvSpPr>
          <p:cNvPr id="4" name="Date Placeholder 3"/>
          <p:cNvSpPr>
            <a:spLocks noGrp="1"/>
          </p:cNvSpPr>
          <p:nvPr>
            <p:ph type="dt" sz="half" idx="10"/>
          </p:nvPr>
        </p:nvSpPr>
        <p:spPr/>
        <p:txBody>
          <a:bodyPr/>
          <a:lstStyle/>
          <a:p>
            <a:fld id="{27EF52F3-975B-4C68-B80B-3B695DE8420D}"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78012014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4" name="Date Placeholder 3"/>
          <p:cNvSpPr>
            <a:spLocks noGrp="1"/>
          </p:cNvSpPr>
          <p:nvPr>
            <p:ph type="dt" sz="half" idx="10"/>
          </p:nvPr>
        </p:nvSpPr>
        <p:spPr/>
        <p:txBody>
          <a:bodyPr/>
          <a:lstStyle/>
          <a:p>
            <a:fld id="{31AD9613-DC88-4EEA-8376-F17DA2206216}"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1271464" y="1772816"/>
            <a:ext cx="3240360" cy="3240360"/>
          </a:xfrm>
          <a:prstGeom prst="ellipse">
            <a:avLst/>
          </a:prstGeom>
          <a:solidFill>
            <a:schemeClr val="accent1"/>
          </a:solidFill>
        </p:spPr>
        <p:txBody>
          <a:bodyPr anchor="ctr" anchorCtr="0"/>
          <a:lstStyle>
            <a:lvl1pPr marL="0" indent="0" algn="ctr">
              <a:buFontTx/>
              <a:buNone/>
              <a:defRPr sz="20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
        <p:nvSpPr>
          <p:cNvPr id="10"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118144657"/>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ksti ja kuva">
    <p:bg>
      <p:bgPr>
        <a:solidFill>
          <a:schemeClr val="bg2"/>
        </a:solidFill>
        <a:effectLst/>
      </p:bgPr>
    </p:bg>
    <p:spTree>
      <p:nvGrpSpPr>
        <p:cNvPr id="1" name=""/>
        <p:cNvGrpSpPr/>
        <p:nvPr/>
      </p:nvGrpSpPr>
      <p:grpSpPr>
        <a:xfrm>
          <a:off x="0" y="0"/>
          <a:ext cx="0" cy="0"/>
          <a:chOff x="0" y="0"/>
          <a:chExt cx="0" cy="0"/>
        </a:xfrm>
      </p:grpSpPr>
      <p:sp>
        <p:nvSpPr>
          <p:cNvPr id="9" name="Kuvan paikkamerkki 7">
            <a:extLst>
              <a:ext uri="{FF2B5EF4-FFF2-40B4-BE49-F238E27FC236}">
                <a16:creationId xmlns:a16="http://schemas.microsoft.com/office/drawing/2014/main" id="{8D791E97-1AF8-5788-FCCC-0080CCDE6FBC}"/>
              </a:ext>
            </a:extLst>
          </p:cNvPr>
          <p:cNvSpPr>
            <a:spLocks noGrp="1"/>
          </p:cNvSpPr>
          <p:nvPr>
            <p:ph type="pic" sz="quarter" idx="10" hasCustomPrompt="1"/>
          </p:nvPr>
        </p:nvSpPr>
        <p:spPr>
          <a:xfrm>
            <a:off x="6632256" y="974298"/>
            <a:ext cx="4821422" cy="4910937"/>
          </a:xfrm>
          <a:custGeom>
            <a:avLst/>
            <a:gdLst>
              <a:gd name="connsiteX0" fmla="*/ 0 w 4114800"/>
              <a:gd name="connsiteY0" fmla="*/ 2057400 h 4114800"/>
              <a:gd name="connsiteX1" fmla="*/ 566928 w 4114800"/>
              <a:gd name="connsiteY1" fmla="*/ 1658029 h 4114800"/>
              <a:gd name="connsiteX2" fmla="*/ 275639 w 4114800"/>
              <a:gd name="connsiteY2" fmla="*/ 1028700 h 4114800"/>
              <a:gd name="connsiteX3" fmla="*/ 966299 w 4114800"/>
              <a:gd name="connsiteY3" fmla="*/ 966299 h 4114800"/>
              <a:gd name="connsiteX4" fmla="*/ 1028700 w 4114800"/>
              <a:gd name="connsiteY4" fmla="*/ 275639 h 4114800"/>
              <a:gd name="connsiteX5" fmla="*/ 1658029 w 4114800"/>
              <a:gd name="connsiteY5" fmla="*/ 566928 h 4114800"/>
              <a:gd name="connsiteX6" fmla="*/ 2057400 w 4114800"/>
              <a:gd name="connsiteY6" fmla="*/ 0 h 4114800"/>
              <a:gd name="connsiteX7" fmla="*/ 2456771 w 4114800"/>
              <a:gd name="connsiteY7" fmla="*/ 566928 h 4114800"/>
              <a:gd name="connsiteX8" fmla="*/ 3086100 w 4114800"/>
              <a:gd name="connsiteY8" fmla="*/ 275639 h 4114800"/>
              <a:gd name="connsiteX9" fmla="*/ 3148501 w 4114800"/>
              <a:gd name="connsiteY9" fmla="*/ 966299 h 4114800"/>
              <a:gd name="connsiteX10" fmla="*/ 3839161 w 4114800"/>
              <a:gd name="connsiteY10" fmla="*/ 1028700 h 4114800"/>
              <a:gd name="connsiteX11" fmla="*/ 3547872 w 4114800"/>
              <a:gd name="connsiteY11" fmla="*/ 1658029 h 4114800"/>
              <a:gd name="connsiteX12" fmla="*/ 4114800 w 4114800"/>
              <a:gd name="connsiteY12" fmla="*/ 2057400 h 4114800"/>
              <a:gd name="connsiteX13" fmla="*/ 3547872 w 4114800"/>
              <a:gd name="connsiteY13" fmla="*/ 2456771 h 4114800"/>
              <a:gd name="connsiteX14" fmla="*/ 3839161 w 4114800"/>
              <a:gd name="connsiteY14" fmla="*/ 3086100 h 4114800"/>
              <a:gd name="connsiteX15" fmla="*/ 3148501 w 4114800"/>
              <a:gd name="connsiteY15" fmla="*/ 3148501 h 4114800"/>
              <a:gd name="connsiteX16" fmla="*/ 3086100 w 4114800"/>
              <a:gd name="connsiteY16" fmla="*/ 3839161 h 4114800"/>
              <a:gd name="connsiteX17" fmla="*/ 2456771 w 4114800"/>
              <a:gd name="connsiteY17" fmla="*/ 3547872 h 4114800"/>
              <a:gd name="connsiteX18" fmla="*/ 2057400 w 4114800"/>
              <a:gd name="connsiteY18" fmla="*/ 4114800 h 4114800"/>
              <a:gd name="connsiteX19" fmla="*/ 1658029 w 4114800"/>
              <a:gd name="connsiteY19" fmla="*/ 3547872 h 4114800"/>
              <a:gd name="connsiteX20" fmla="*/ 1028700 w 4114800"/>
              <a:gd name="connsiteY20" fmla="*/ 3839161 h 4114800"/>
              <a:gd name="connsiteX21" fmla="*/ 966299 w 4114800"/>
              <a:gd name="connsiteY21" fmla="*/ 3148501 h 4114800"/>
              <a:gd name="connsiteX22" fmla="*/ 275639 w 4114800"/>
              <a:gd name="connsiteY22" fmla="*/ 3086100 h 4114800"/>
              <a:gd name="connsiteX23" fmla="*/ 566928 w 4114800"/>
              <a:gd name="connsiteY23" fmla="*/ 2456771 h 4114800"/>
              <a:gd name="connsiteX24" fmla="*/ 0 w 4114800"/>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1707631 w 4164402"/>
              <a:gd name="connsiteY5" fmla="*/ 566928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1015901 w 4164402"/>
              <a:gd name="connsiteY3" fmla="*/ 966299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49602 w 4164402"/>
              <a:gd name="connsiteY0" fmla="*/ 2057400 h 4114800"/>
              <a:gd name="connsiteX1" fmla="*/ 616530 w 4164402"/>
              <a:gd name="connsiteY1" fmla="*/ 1658029 h 4114800"/>
              <a:gd name="connsiteX2" fmla="*/ 325241 w 4164402"/>
              <a:gd name="connsiteY2" fmla="*/ 1028700 h 4114800"/>
              <a:gd name="connsiteX3" fmla="*/ 70151 w 4164402"/>
              <a:gd name="connsiteY3" fmla="*/ 934948 h 4114800"/>
              <a:gd name="connsiteX4" fmla="*/ 0 w 4164402"/>
              <a:gd name="connsiteY4" fmla="*/ 163496 h 4114800"/>
              <a:gd name="connsiteX5" fmla="*/ 861158 w 4164402"/>
              <a:gd name="connsiteY5" fmla="*/ 133241 h 4114800"/>
              <a:gd name="connsiteX6" fmla="*/ 2107002 w 4164402"/>
              <a:gd name="connsiteY6" fmla="*/ 0 h 4114800"/>
              <a:gd name="connsiteX7" fmla="*/ 2506373 w 4164402"/>
              <a:gd name="connsiteY7" fmla="*/ 566928 h 4114800"/>
              <a:gd name="connsiteX8" fmla="*/ 3135702 w 4164402"/>
              <a:gd name="connsiteY8" fmla="*/ 275639 h 4114800"/>
              <a:gd name="connsiteX9" fmla="*/ 3198103 w 4164402"/>
              <a:gd name="connsiteY9" fmla="*/ 966299 h 4114800"/>
              <a:gd name="connsiteX10" fmla="*/ 3888763 w 4164402"/>
              <a:gd name="connsiteY10" fmla="*/ 1028700 h 4114800"/>
              <a:gd name="connsiteX11" fmla="*/ 3597474 w 4164402"/>
              <a:gd name="connsiteY11" fmla="*/ 1658029 h 4114800"/>
              <a:gd name="connsiteX12" fmla="*/ 4164402 w 4164402"/>
              <a:gd name="connsiteY12" fmla="*/ 2057400 h 4114800"/>
              <a:gd name="connsiteX13" fmla="*/ 3597474 w 4164402"/>
              <a:gd name="connsiteY13" fmla="*/ 2456771 h 4114800"/>
              <a:gd name="connsiteX14" fmla="*/ 3888763 w 4164402"/>
              <a:gd name="connsiteY14" fmla="*/ 3086100 h 4114800"/>
              <a:gd name="connsiteX15" fmla="*/ 3198103 w 4164402"/>
              <a:gd name="connsiteY15" fmla="*/ 3148501 h 4114800"/>
              <a:gd name="connsiteX16" fmla="*/ 3135702 w 4164402"/>
              <a:gd name="connsiteY16" fmla="*/ 3839161 h 4114800"/>
              <a:gd name="connsiteX17" fmla="*/ 2506373 w 4164402"/>
              <a:gd name="connsiteY17" fmla="*/ 3547872 h 4114800"/>
              <a:gd name="connsiteX18" fmla="*/ 2107002 w 4164402"/>
              <a:gd name="connsiteY18" fmla="*/ 4114800 h 4114800"/>
              <a:gd name="connsiteX19" fmla="*/ 1707631 w 4164402"/>
              <a:gd name="connsiteY19" fmla="*/ 3547872 h 4114800"/>
              <a:gd name="connsiteX20" fmla="*/ 1078302 w 4164402"/>
              <a:gd name="connsiteY20" fmla="*/ 3839161 h 4114800"/>
              <a:gd name="connsiteX21" fmla="*/ 1015901 w 4164402"/>
              <a:gd name="connsiteY21" fmla="*/ 3148501 h 4114800"/>
              <a:gd name="connsiteX22" fmla="*/ 325241 w 4164402"/>
              <a:gd name="connsiteY22" fmla="*/ 3086100 h 4114800"/>
              <a:gd name="connsiteX23" fmla="*/ 616530 w 4164402"/>
              <a:gd name="connsiteY23" fmla="*/ 2456771 h 4114800"/>
              <a:gd name="connsiteX24" fmla="*/ 49602 w 4164402"/>
              <a:gd name="connsiteY24" fmla="*/ 2057400 h 4114800"/>
              <a:gd name="connsiteX0" fmla="*/ 377504 w 4492304"/>
              <a:gd name="connsiteY0" fmla="*/ 2057400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377504 w 4492304"/>
              <a:gd name="connsiteY24" fmla="*/ 2057400 h 4114800"/>
              <a:gd name="connsiteX0" fmla="*/ 602186 w 4492304"/>
              <a:gd name="connsiteY0" fmla="*/ 2553789 h 4114800"/>
              <a:gd name="connsiteX1" fmla="*/ 944432 w 4492304"/>
              <a:gd name="connsiteY1" fmla="*/ 1658029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38742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834275 w 4492304"/>
              <a:gd name="connsiteY7" fmla="*/ 566928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553789 h 4114800"/>
              <a:gd name="connsiteX1" fmla="*/ 730201 w 4492304"/>
              <a:gd name="connsiteY1" fmla="*/ 2154417 h 4114800"/>
              <a:gd name="connsiteX2" fmla="*/ 0 w 4492304"/>
              <a:gd name="connsiteY2" fmla="*/ 2073728 h 4114800"/>
              <a:gd name="connsiteX3" fmla="*/ 398053 w 4492304"/>
              <a:gd name="connsiteY3" fmla="*/ 934948 h 4114800"/>
              <a:gd name="connsiteX4" fmla="*/ 327902 w 4492304"/>
              <a:gd name="connsiteY4" fmla="*/ 163496 h 4114800"/>
              <a:gd name="connsiteX5" fmla="*/ 1189060 w 4492304"/>
              <a:gd name="connsiteY5" fmla="*/ 133241 h 4114800"/>
              <a:gd name="connsiteX6" fmla="*/ 2434904 w 4492304"/>
              <a:gd name="connsiteY6" fmla="*/ 0 h 4114800"/>
              <a:gd name="connsiteX7" fmla="*/ 2416264 w 4492304"/>
              <a:gd name="connsiteY7" fmla="*/ 436300 h 4114800"/>
              <a:gd name="connsiteX8" fmla="*/ 3463604 w 4492304"/>
              <a:gd name="connsiteY8" fmla="*/ 275639 h 4114800"/>
              <a:gd name="connsiteX9" fmla="*/ 3526005 w 4492304"/>
              <a:gd name="connsiteY9" fmla="*/ 966299 h 4114800"/>
              <a:gd name="connsiteX10" fmla="*/ 4216665 w 4492304"/>
              <a:gd name="connsiteY10" fmla="*/ 1028700 h 4114800"/>
              <a:gd name="connsiteX11" fmla="*/ 3925376 w 4492304"/>
              <a:gd name="connsiteY11" fmla="*/ 1658029 h 4114800"/>
              <a:gd name="connsiteX12" fmla="*/ 4492304 w 4492304"/>
              <a:gd name="connsiteY12" fmla="*/ 2057400 h 4114800"/>
              <a:gd name="connsiteX13" fmla="*/ 3925376 w 4492304"/>
              <a:gd name="connsiteY13" fmla="*/ 2456771 h 4114800"/>
              <a:gd name="connsiteX14" fmla="*/ 4216665 w 4492304"/>
              <a:gd name="connsiteY14" fmla="*/ 3086100 h 4114800"/>
              <a:gd name="connsiteX15" fmla="*/ 3526005 w 4492304"/>
              <a:gd name="connsiteY15" fmla="*/ 3148501 h 4114800"/>
              <a:gd name="connsiteX16" fmla="*/ 3463604 w 4492304"/>
              <a:gd name="connsiteY16" fmla="*/ 3839161 h 4114800"/>
              <a:gd name="connsiteX17" fmla="*/ 2834275 w 4492304"/>
              <a:gd name="connsiteY17" fmla="*/ 3547872 h 4114800"/>
              <a:gd name="connsiteX18" fmla="*/ 2434904 w 4492304"/>
              <a:gd name="connsiteY18" fmla="*/ 4114800 h 4114800"/>
              <a:gd name="connsiteX19" fmla="*/ 2035533 w 4492304"/>
              <a:gd name="connsiteY19" fmla="*/ 3547872 h 4114800"/>
              <a:gd name="connsiteX20" fmla="*/ 1406204 w 4492304"/>
              <a:gd name="connsiteY20" fmla="*/ 3839161 h 4114800"/>
              <a:gd name="connsiteX21" fmla="*/ 1343803 w 4492304"/>
              <a:gd name="connsiteY21" fmla="*/ 3148501 h 4114800"/>
              <a:gd name="connsiteX22" fmla="*/ 653143 w 4492304"/>
              <a:gd name="connsiteY22" fmla="*/ 3086100 h 4114800"/>
              <a:gd name="connsiteX23" fmla="*/ 944432 w 4492304"/>
              <a:gd name="connsiteY23" fmla="*/ 2456771 h 4114800"/>
              <a:gd name="connsiteX24" fmla="*/ 602186 w 4492304"/>
              <a:gd name="connsiteY24" fmla="*/ 2553789 h 4114800"/>
              <a:gd name="connsiteX0" fmla="*/ 602186 w 4492304"/>
              <a:gd name="connsiteY0" fmla="*/ 2872523 h 4433534"/>
              <a:gd name="connsiteX1" fmla="*/ 730201 w 4492304"/>
              <a:gd name="connsiteY1" fmla="*/ 2473151 h 4433534"/>
              <a:gd name="connsiteX2" fmla="*/ 0 w 4492304"/>
              <a:gd name="connsiteY2" fmla="*/ 2392462 h 4433534"/>
              <a:gd name="connsiteX3" fmla="*/ 398053 w 4492304"/>
              <a:gd name="connsiteY3" fmla="*/ 1253682 h 4433534"/>
              <a:gd name="connsiteX4" fmla="*/ 327902 w 4492304"/>
              <a:gd name="connsiteY4" fmla="*/ 482230 h 4433534"/>
              <a:gd name="connsiteX5" fmla="*/ 1189060 w 4492304"/>
              <a:gd name="connsiteY5" fmla="*/ 451975 h 4433534"/>
              <a:gd name="connsiteX6" fmla="*/ 2319951 w 4492304"/>
              <a:gd name="connsiteY6" fmla="*/ 0 h 4433534"/>
              <a:gd name="connsiteX7" fmla="*/ 2416264 w 4492304"/>
              <a:gd name="connsiteY7" fmla="*/ 755034 h 4433534"/>
              <a:gd name="connsiteX8" fmla="*/ 3463604 w 4492304"/>
              <a:gd name="connsiteY8" fmla="*/ 594373 h 4433534"/>
              <a:gd name="connsiteX9" fmla="*/ 3526005 w 4492304"/>
              <a:gd name="connsiteY9" fmla="*/ 1285033 h 4433534"/>
              <a:gd name="connsiteX10" fmla="*/ 4216665 w 4492304"/>
              <a:gd name="connsiteY10" fmla="*/ 1347434 h 4433534"/>
              <a:gd name="connsiteX11" fmla="*/ 3925376 w 4492304"/>
              <a:gd name="connsiteY11" fmla="*/ 1976763 h 4433534"/>
              <a:gd name="connsiteX12" fmla="*/ 4492304 w 4492304"/>
              <a:gd name="connsiteY12" fmla="*/ 2376134 h 4433534"/>
              <a:gd name="connsiteX13" fmla="*/ 3925376 w 4492304"/>
              <a:gd name="connsiteY13" fmla="*/ 2775505 h 4433534"/>
              <a:gd name="connsiteX14" fmla="*/ 4216665 w 4492304"/>
              <a:gd name="connsiteY14" fmla="*/ 3404834 h 4433534"/>
              <a:gd name="connsiteX15" fmla="*/ 3526005 w 4492304"/>
              <a:gd name="connsiteY15" fmla="*/ 3467235 h 4433534"/>
              <a:gd name="connsiteX16" fmla="*/ 3463604 w 4492304"/>
              <a:gd name="connsiteY16" fmla="*/ 4157895 h 4433534"/>
              <a:gd name="connsiteX17" fmla="*/ 2834275 w 4492304"/>
              <a:gd name="connsiteY17" fmla="*/ 3866606 h 4433534"/>
              <a:gd name="connsiteX18" fmla="*/ 2434904 w 4492304"/>
              <a:gd name="connsiteY18" fmla="*/ 4433534 h 4433534"/>
              <a:gd name="connsiteX19" fmla="*/ 2035533 w 4492304"/>
              <a:gd name="connsiteY19" fmla="*/ 3866606 h 4433534"/>
              <a:gd name="connsiteX20" fmla="*/ 1406204 w 4492304"/>
              <a:gd name="connsiteY20" fmla="*/ 4157895 h 4433534"/>
              <a:gd name="connsiteX21" fmla="*/ 1343803 w 4492304"/>
              <a:gd name="connsiteY21" fmla="*/ 3467235 h 4433534"/>
              <a:gd name="connsiteX22" fmla="*/ 653143 w 4492304"/>
              <a:gd name="connsiteY22" fmla="*/ 3404834 h 4433534"/>
              <a:gd name="connsiteX23" fmla="*/ 944432 w 4492304"/>
              <a:gd name="connsiteY23" fmla="*/ 2775505 h 4433534"/>
              <a:gd name="connsiteX24" fmla="*/ 602186 w 4492304"/>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3526005 w 4508633"/>
              <a:gd name="connsiteY9" fmla="*/ 1285033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602186 w 4508633"/>
              <a:gd name="connsiteY0" fmla="*/ 2872523 h 4433534"/>
              <a:gd name="connsiteX1" fmla="*/ 730201 w 4508633"/>
              <a:gd name="connsiteY1" fmla="*/ 2473151 h 4433534"/>
              <a:gd name="connsiteX2" fmla="*/ 0 w 4508633"/>
              <a:gd name="connsiteY2" fmla="*/ 2392462 h 4433534"/>
              <a:gd name="connsiteX3" fmla="*/ 398053 w 4508633"/>
              <a:gd name="connsiteY3" fmla="*/ 1253682 h 4433534"/>
              <a:gd name="connsiteX4" fmla="*/ 327902 w 4508633"/>
              <a:gd name="connsiteY4" fmla="*/ 482230 h 4433534"/>
              <a:gd name="connsiteX5" fmla="*/ 1189060 w 4508633"/>
              <a:gd name="connsiteY5" fmla="*/ 451975 h 4433534"/>
              <a:gd name="connsiteX6" fmla="*/ 2319951 w 4508633"/>
              <a:gd name="connsiteY6" fmla="*/ 0 h 4433534"/>
              <a:gd name="connsiteX7" fmla="*/ 2416264 w 4508633"/>
              <a:gd name="connsiteY7" fmla="*/ 755034 h 4433534"/>
              <a:gd name="connsiteX8" fmla="*/ 4508633 w 4508633"/>
              <a:gd name="connsiteY8" fmla="*/ 97985 h 4433534"/>
              <a:gd name="connsiteX9" fmla="*/ 4440405 w 4508633"/>
              <a:gd name="connsiteY9" fmla="*/ 1096928 h 4433534"/>
              <a:gd name="connsiteX10" fmla="*/ 4216665 w 4508633"/>
              <a:gd name="connsiteY10" fmla="*/ 1347434 h 4433534"/>
              <a:gd name="connsiteX11" fmla="*/ 3925376 w 4508633"/>
              <a:gd name="connsiteY11" fmla="*/ 1976763 h 4433534"/>
              <a:gd name="connsiteX12" fmla="*/ 4492304 w 4508633"/>
              <a:gd name="connsiteY12" fmla="*/ 2376134 h 4433534"/>
              <a:gd name="connsiteX13" fmla="*/ 3925376 w 4508633"/>
              <a:gd name="connsiteY13" fmla="*/ 2775505 h 4433534"/>
              <a:gd name="connsiteX14" fmla="*/ 4216665 w 4508633"/>
              <a:gd name="connsiteY14" fmla="*/ 3404834 h 4433534"/>
              <a:gd name="connsiteX15" fmla="*/ 3526005 w 4508633"/>
              <a:gd name="connsiteY15" fmla="*/ 3467235 h 4433534"/>
              <a:gd name="connsiteX16" fmla="*/ 3463604 w 4508633"/>
              <a:gd name="connsiteY16" fmla="*/ 4157895 h 4433534"/>
              <a:gd name="connsiteX17" fmla="*/ 2834275 w 4508633"/>
              <a:gd name="connsiteY17" fmla="*/ 3866606 h 4433534"/>
              <a:gd name="connsiteX18" fmla="*/ 2434904 w 4508633"/>
              <a:gd name="connsiteY18" fmla="*/ 4433534 h 4433534"/>
              <a:gd name="connsiteX19" fmla="*/ 2035533 w 4508633"/>
              <a:gd name="connsiteY19" fmla="*/ 3866606 h 4433534"/>
              <a:gd name="connsiteX20" fmla="*/ 1406204 w 4508633"/>
              <a:gd name="connsiteY20" fmla="*/ 4157895 h 4433534"/>
              <a:gd name="connsiteX21" fmla="*/ 1343803 w 4508633"/>
              <a:gd name="connsiteY21" fmla="*/ 3467235 h 4433534"/>
              <a:gd name="connsiteX22" fmla="*/ 653143 w 4508633"/>
              <a:gd name="connsiteY22" fmla="*/ 3404834 h 4433534"/>
              <a:gd name="connsiteX23" fmla="*/ 944432 w 4508633"/>
              <a:gd name="connsiteY23" fmla="*/ 2775505 h 4433534"/>
              <a:gd name="connsiteX24" fmla="*/ 602186 w 4508633"/>
              <a:gd name="connsiteY24" fmla="*/ 2872523 h 4433534"/>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653143 w 4508633"/>
              <a:gd name="connsiteY22" fmla="*/ 3404834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1406204 w 4508633"/>
              <a:gd name="connsiteY20" fmla="*/ 4157895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035533 w 4508633"/>
              <a:gd name="connsiteY19" fmla="*/ 3866606 h 4706548"/>
              <a:gd name="connsiteX20" fmla="*/ 2581861 w 4508633"/>
              <a:gd name="connsiteY20" fmla="*/ 3170343 h 4706548"/>
              <a:gd name="connsiteX21" fmla="*/ 1343803 w 4508633"/>
              <a:gd name="connsiteY21" fmla="*/ 3467235 h 4706548"/>
              <a:gd name="connsiteX22" fmla="*/ 2126633 w 4508633"/>
              <a:gd name="connsiteY22" fmla="*/ 2892770 h 4706548"/>
              <a:gd name="connsiteX23" fmla="*/ 944432 w 4508633"/>
              <a:gd name="connsiteY23" fmla="*/ 2775505 h 4706548"/>
              <a:gd name="connsiteX24" fmla="*/ 131923 w 4508633"/>
              <a:gd name="connsiteY24"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581861 w 4508633"/>
              <a:gd name="connsiteY19" fmla="*/ 3170343 h 4706548"/>
              <a:gd name="connsiteX20" fmla="*/ 1343803 w 4508633"/>
              <a:gd name="connsiteY20" fmla="*/ 3467235 h 4706548"/>
              <a:gd name="connsiteX21" fmla="*/ 2126633 w 4508633"/>
              <a:gd name="connsiteY21" fmla="*/ 2892770 h 4706548"/>
              <a:gd name="connsiteX22" fmla="*/ 944432 w 4508633"/>
              <a:gd name="connsiteY22" fmla="*/ 2775505 h 4706548"/>
              <a:gd name="connsiteX23" fmla="*/ 131923 w 4508633"/>
              <a:gd name="connsiteY23"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1343803 w 4508633"/>
              <a:gd name="connsiteY19" fmla="*/ 3467235 h 4706548"/>
              <a:gd name="connsiteX20" fmla="*/ 2126633 w 4508633"/>
              <a:gd name="connsiteY20" fmla="*/ 2892770 h 4706548"/>
              <a:gd name="connsiteX21" fmla="*/ 944432 w 4508633"/>
              <a:gd name="connsiteY21" fmla="*/ 2775505 h 4706548"/>
              <a:gd name="connsiteX22" fmla="*/ 131923 w 4508633"/>
              <a:gd name="connsiteY22"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944432 w 4508633"/>
              <a:gd name="connsiteY20" fmla="*/ 2775505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126633 w 4508633"/>
              <a:gd name="connsiteY19" fmla="*/ 2892770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015587 w 4508633"/>
              <a:gd name="connsiteY20" fmla="*/ 387801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2434904 w 4508633"/>
              <a:gd name="connsiteY18" fmla="*/ 4433534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2834275 w 4508633"/>
              <a:gd name="connsiteY17" fmla="*/ 3866606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463604 w 4508633"/>
              <a:gd name="connsiteY16" fmla="*/ 4157895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307502 w 4508633"/>
              <a:gd name="connsiteY18" fmla="*/ 4376058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706548"/>
              <a:gd name="connsiteX1" fmla="*/ 730201 w 4508633"/>
              <a:gd name="connsiteY1" fmla="*/ 2473151 h 4706548"/>
              <a:gd name="connsiteX2" fmla="*/ 0 w 4508633"/>
              <a:gd name="connsiteY2" fmla="*/ 2392462 h 4706548"/>
              <a:gd name="connsiteX3" fmla="*/ 398053 w 4508633"/>
              <a:gd name="connsiteY3" fmla="*/ 1253682 h 4706548"/>
              <a:gd name="connsiteX4" fmla="*/ 327902 w 4508633"/>
              <a:gd name="connsiteY4" fmla="*/ 482230 h 4706548"/>
              <a:gd name="connsiteX5" fmla="*/ 1189060 w 4508633"/>
              <a:gd name="connsiteY5" fmla="*/ 451975 h 4706548"/>
              <a:gd name="connsiteX6" fmla="*/ 2319951 w 4508633"/>
              <a:gd name="connsiteY6" fmla="*/ 0 h 4706548"/>
              <a:gd name="connsiteX7" fmla="*/ 2416264 w 4508633"/>
              <a:gd name="connsiteY7" fmla="*/ 755034 h 4706548"/>
              <a:gd name="connsiteX8" fmla="*/ 4508633 w 4508633"/>
              <a:gd name="connsiteY8" fmla="*/ 97985 h 4706548"/>
              <a:gd name="connsiteX9" fmla="*/ 4440405 w 4508633"/>
              <a:gd name="connsiteY9" fmla="*/ 1096928 h 4706548"/>
              <a:gd name="connsiteX10" fmla="*/ 4216665 w 4508633"/>
              <a:gd name="connsiteY10" fmla="*/ 1347434 h 4706548"/>
              <a:gd name="connsiteX11" fmla="*/ 3925376 w 4508633"/>
              <a:gd name="connsiteY11" fmla="*/ 1976763 h 4706548"/>
              <a:gd name="connsiteX12" fmla="*/ 4492304 w 4508633"/>
              <a:gd name="connsiteY12" fmla="*/ 2376134 h 4706548"/>
              <a:gd name="connsiteX13" fmla="*/ 3925376 w 4508633"/>
              <a:gd name="connsiteY13" fmla="*/ 2775505 h 4706548"/>
              <a:gd name="connsiteX14" fmla="*/ 4216665 w 4508633"/>
              <a:gd name="connsiteY14" fmla="*/ 3404834 h 4706548"/>
              <a:gd name="connsiteX15" fmla="*/ 3526005 w 4508633"/>
              <a:gd name="connsiteY15" fmla="*/ 3467235 h 4706548"/>
              <a:gd name="connsiteX16" fmla="*/ 3724862 w 4508633"/>
              <a:gd name="connsiteY16" fmla="*/ 4069068 h 4706548"/>
              <a:gd name="connsiteX17" fmla="*/ 3288862 w 4508633"/>
              <a:gd name="connsiteY17" fmla="*/ 3223913 h 4706548"/>
              <a:gd name="connsiteX18" fmla="*/ 3657586 w 4508633"/>
              <a:gd name="connsiteY18" fmla="*/ 4365607 h 4706548"/>
              <a:gd name="connsiteX19" fmla="*/ 2675273 w 4508633"/>
              <a:gd name="connsiteY19" fmla="*/ 3012948 h 4706548"/>
              <a:gd name="connsiteX20" fmla="*/ 2397022 w 4508633"/>
              <a:gd name="connsiteY20" fmla="*/ 4081790 h 4706548"/>
              <a:gd name="connsiteX21" fmla="*/ 131923 w 4508633"/>
              <a:gd name="connsiteY21" fmla="*/ 4706548 h 4706548"/>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288862 w 4508633"/>
              <a:gd name="connsiteY17" fmla="*/ 3223913 h 4878324"/>
              <a:gd name="connsiteX18" fmla="*/ 3657586 w 4508633"/>
              <a:gd name="connsiteY18" fmla="*/ 4365607 h 4878324"/>
              <a:gd name="connsiteX19" fmla="*/ 2429692 w 4508633"/>
              <a:gd name="connsiteY19" fmla="*/ 4878324 h 4878324"/>
              <a:gd name="connsiteX20" fmla="*/ 2397022 w 4508633"/>
              <a:gd name="connsiteY20" fmla="*/ 4081790 h 4878324"/>
              <a:gd name="connsiteX21" fmla="*/ 131923 w 4508633"/>
              <a:gd name="connsiteY21"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216665 w 4508633"/>
              <a:gd name="connsiteY10" fmla="*/ 1347434 h 4878324"/>
              <a:gd name="connsiteX11" fmla="*/ 3925376 w 4508633"/>
              <a:gd name="connsiteY11" fmla="*/ 1976763 h 4878324"/>
              <a:gd name="connsiteX12" fmla="*/ 4492304 w 4508633"/>
              <a:gd name="connsiteY12" fmla="*/ 2376134 h 4878324"/>
              <a:gd name="connsiteX13" fmla="*/ 3925376 w 4508633"/>
              <a:gd name="connsiteY13" fmla="*/ 2775505 h 4878324"/>
              <a:gd name="connsiteX14" fmla="*/ 4216665 w 4508633"/>
              <a:gd name="connsiteY14" fmla="*/ 3404834 h 4878324"/>
              <a:gd name="connsiteX15" fmla="*/ 3526005 w 4508633"/>
              <a:gd name="connsiteY15" fmla="*/ 3467235 h 4878324"/>
              <a:gd name="connsiteX16" fmla="*/ 3724862 w 4508633"/>
              <a:gd name="connsiteY16" fmla="*/ 4069068 h 4878324"/>
              <a:gd name="connsiteX17" fmla="*/ 3657586 w 4508633"/>
              <a:gd name="connsiteY17" fmla="*/ 4365607 h 4878324"/>
              <a:gd name="connsiteX18" fmla="*/ 2429692 w 4508633"/>
              <a:gd name="connsiteY18" fmla="*/ 4878324 h 4878324"/>
              <a:gd name="connsiteX19" fmla="*/ 2397022 w 4508633"/>
              <a:gd name="connsiteY19" fmla="*/ 4081790 h 4878324"/>
              <a:gd name="connsiteX20" fmla="*/ 131923 w 4508633"/>
              <a:gd name="connsiteY20"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3925376 w 4508633"/>
              <a:gd name="connsiteY10" fmla="*/ 1976763 h 4878324"/>
              <a:gd name="connsiteX11" fmla="*/ 4492304 w 4508633"/>
              <a:gd name="connsiteY11" fmla="*/ 2376134 h 4878324"/>
              <a:gd name="connsiteX12" fmla="*/ 3925376 w 4508633"/>
              <a:gd name="connsiteY12" fmla="*/ 2775505 h 4878324"/>
              <a:gd name="connsiteX13" fmla="*/ 4216665 w 4508633"/>
              <a:gd name="connsiteY13" fmla="*/ 3404834 h 4878324"/>
              <a:gd name="connsiteX14" fmla="*/ 3526005 w 4508633"/>
              <a:gd name="connsiteY14" fmla="*/ 3467235 h 4878324"/>
              <a:gd name="connsiteX15" fmla="*/ 3724862 w 4508633"/>
              <a:gd name="connsiteY15" fmla="*/ 4069068 h 4878324"/>
              <a:gd name="connsiteX16" fmla="*/ 3657586 w 4508633"/>
              <a:gd name="connsiteY16" fmla="*/ 4365607 h 4878324"/>
              <a:gd name="connsiteX17" fmla="*/ 2429692 w 4508633"/>
              <a:gd name="connsiteY17" fmla="*/ 4878324 h 4878324"/>
              <a:gd name="connsiteX18" fmla="*/ 2397022 w 4508633"/>
              <a:gd name="connsiteY18" fmla="*/ 4081790 h 4878324"/>
              <a:gd name="connsiteX19" fmla="*/ 131923 w 4508633"/>
              <a:gd name="connsiteY19" fmla="*/ 4706548 h 4878324"/>
              <a:gd name="connsiteX0" fmla="*/ 131923 w 4508633"/>
              <a:gd name="connsiteY0" fmla="*/ 4706548 h 4878324"/>
              <a:gd name="connsiteX1" fmla="*/ 730201 w 4508633"/>
              <a:gd name="connsiteY1" fmla="*/ 2473151 h 4878324"/>
              <a:gd name="connsiteX2" fmla="*/ 0 w 4508633"/>
              <a:gd name="connsiteY2" fmla="*/ 2392462 h 4878324"/>
              <a:gd name="connsiteX3" fmla="*/ 398053 w 4508633"/>
              <a:gd name="connsiteY3" fmla="*/ 1253682 h 4878324"/>
              <a:gd name="connsiteX4" fmla="*/ 327902 w 4508633"/>
              <a:gd name="connsiteY4" fmla="*/ 482230 h 4878324"/>
              <a:gd name="connsiteX5" fmla="*/ 1189060 w 4508633"/>
              <a:gd name="connsiteY5" fmla="*/ 451975 h 4878324"/>
              <a:gd name="connsiteX6" fmla="*/ 2319951 w 4508633"/>
              <a:gd name="connsiteY6" fmla="*/ 0 h 4878324"/>
              <a:gd name="connsiteX7" fmla="*/ 2416264 w 4508633"/>
              <a:gd name="connsiteY7" fmla="*/ 755034 h 4878324"/>
              <a:gd name="connsiteX8" fmla="*/ 4508633 w 4508633"/>
              <a:gd name="connsiteY8" fmla="*/ 97985 h 4878324"/>
              <a:gd name="connsiteX9" fmla="*/ 4440405 w 4508633"/>
              <a:gd name="connsiteY9" fmla="*/ 1096928 h 4878324"/>
              <a:gd name="connsiteX10" fmla="*/ 4492304 w 4508633"/>
              <a:gd name="connsiteY10" fmla="*/ 2376134 h 4878324"/>
              <a:gd name="connsiteX11" fmla="*/ 3925376 w 4508633"/>
              <a:gd name="connsiteY11" fmla="*/ 2775505 h 4878324"/>
              <a:gd name="connsiteX12" fmla="*/ 4216665 w 4508633"/>
              <a:gd name="connsiteY12" fmla="*/ 3404834 h 4878324"/>
              <a:gd name="connsiteX13" fmla="*/ 3526005 w 4508633"/>
              <a:gd name="connsiteY13" fmla="*/ 3467235 h 4878324"/>
              <a:gd name="connsiteX14" fmla="*/ 3724862 w 4508633"/>
              <a:gd name="connsiteY14" fmla="*/ 4069068 h 4878324"/>
              <a:gd name="connsiteX15" fmla="*/ 3657586 w 4508633"/>
              <a:gd name="connsiteY15" fmla="*/ 4365607 h 4878324"/>
              <a:gd name="connsiteX16" fmla="*/ 2429692 w 4508633"/>
              <a:gd name="connsiteY16" fmla="*/ 4878324 h 4878324"/>
              <a:gd name="connsiteX17" fmla="*/ 2397022 w 4508633"/>
              <a:gd name="connsiteY17" fmla="*/ 4081790 h 4878324"/>
              <a:gd name="connsiteX18" fmla="*/ 131923 w 4508633"/>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4440405 w 4685635"/>
              <a:gd name="connsiteY9" fmla="*/ 1096928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216665 w 4685635"/>
              <a:gd name="connsiteY12" fmla="*/ 3404834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321168 w 4685635"/>
              <a:gd name="connsiteY12" fmla="*/ 3979600 h 4878324"/>
              <a:gd name="connsiteX13" fmla="*/ 3526005 w 4685635"/>
              <a:gd name="connsiteY13" fmla="*/ 3467235 h 4878324"/>
              <a:gd name="connsiteX14" fmla="*/ 3724862 w 4685635"/>
              <a:gd name="connsiteY14" fmla="*/ 4069068 h 4878324"/>
              <a:gd name="connsiteX15" fmla="*/ 3657586 w 4685635"/>
              <a:gd name="connsiteY15" fmla="*/ 4365607 h 4878324"/>
              <a:gd name="connsiteX16" fmla="*/ 2429692 w 4685635"/>
              <a:gd name="connsiteY16" fmla="*/ 4878324 h 4878324"/>
              <a:gd name="connsiteX17" fmla="*/ 2397022 w 4685635"/>
              <a:gd name="connsiteY17" fmla="*/ 4081790 h 4878324"/>
              <a:gd name="connsiteX18" fmla="*/ 131923 w 4685635"/>
              <a:gd name="connsiteY18"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526005 w 4685635"/>
              <a:gd name="connsiteY12" fmla="*/ 3467235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4074645 w 4685635"/>
              <a:gd name="connsiteY12" fmla="*/ 3937498 h 4878324"/>
              <a:gd name="connsiteX13" fmla="*/ 3724862 w 4685635"/>
              <a:gd name="connsiteY13" fmla="*/ 4069068 h 4878324"/>
              <a:gd name="connsiteX14" fmla="*/ 3657586 w 4685635"/>
              <a:gd name="connsiteY14" fmla="*/ 4365607 h 4878324"/>
              <a:gd name="connsiteX15" fmla="*/ 2429692 w 4685635"/>
              <a:gd name="connsiteY15" fmla="*/ 4878324 h 4878324"/>
              <a:gd name="connsiteX16" fmla="*/ 2397022 w 4685635"/>
              <a:gd name="connsiteY16" fmla="*/ 4081790 h 4878324"/>
              <a:gd name="connsiteX17" fmla="*/ 131923 w 4685635"/>
              <a:gd name="connsiteY17"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3925376 w 4685635"/>
              <a:gd name="connsiteY11" fmla="*/ 2775505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3724862 w 4685635"/>
              <a:gd name="connsiteY12" fmla="*/ 406906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40707 w 4685635"/>
              <a:gd name="connsiteY12" fmla="*/ 4434828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57586 w 4685635"/>
              <a:gd name="connsiteY13" fmla="*/ 436560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821068"/>
              <a:gd name="connsiteY0" fmla="*/ 4706548 h 4878324"/>
              <a:gd name="connsiteX1" fmla="*/ 730201 w 4821068"/>
              <a:gd name="connsiteY1" fmla="*/ 2473151 h 4878324"/>
              <a:gd name="connsiteX2" fmla="*/ 0 w 4821068"/>
              <a:gd name="connsiteY2" fmla="*/ 2392462 h 4878324"/>
              <a:gd name="connsiteX3" fmla="*/ 398053 w 4821068"/>
              <a:gd name="connsiteY3" fmla="*/ 1253682 h 4878324"/>
              <a:gd name="connsiteX4" fmla="*/ 327902 w 4821068"/>
              <a:gd name="connsiteY4" fmla="*/ 482230 h 4878324"/>
              <a:gd name="connsiteX5" fmla="*/ 1189060 w 4821068"/>
              <a:gd name="connsiteY5" fmla="*/ 451975 h 4878324"/>
              <a:gd name="connsiteX6" fmla="*/ 2319951 w 4821068"/>
              <a:gd name="connsiteY6" fmla="*/ 0 h 4878324"/>
              <a:gd name="connsiteX7" fmla="*/ 2416264 w 4821068"/>
              <a:gd name="connsiteY7" fmla="*/ 755034 h 4878324"/>
              <a:gd name="connsiteX8" fmla="*/ 4508633 w 4821068"/>
              <a:gd name="connsiteY8" fmla="*/ 97985 h 4878324"/>
              <a:gd name="connsiteX9" fmla="*/ 3964917 w 4821068"/>
              <a:gd name="connsiteY9" fmla="*/ 2455466 h 4878324"/>
              <a:gd name="connsiteX10" fmla="*/ 4685635 w 4821068"/>
              <a:gd name="connsiteY10" fmla="*/ 2355234 h 4878324"/>
              <a:gd name="connsiteX11" fmla="*/ 4301586 w 4821068"/>
              <a:gd name="connsiteY11" fmla="*/ 3705581 h 4878324"/>
              <a:gd name="connsiteX12" fmla="*/ 4451158 w 4821068"/>
              <a:gd name="connsiteY12" fmla="*/ 4455729 h 4878324"/>
              <a:gd name="connsiteX13" fmla="*/ 3657586 w 4821068"/>
              <a:gd name="connsiteY13" fmla="*/ 4365607 h 4878324"/>
              <a:gd name="connsiteX14" fmla="*/ 2429692 w 4821068"/>
              <a:gd name="connsiteY14" fmla="*/ 4878324 h 4878324"/>
              <a:gd name="connsiteX15" fmla="*/ 2397022 w 4821068"/>
              <a:gd name="connsiteY15" fmla="*/ 4081790 h 4878324"/>
              <a:gd name="connsiteX16" fmla="*/ 131923 w 4821068"/>
              <a:gd name="connsiteY16" fmla="*/ 4706548 h 4878324"/>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05581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822483"/>
              <a:gd name="connsiteY0" fmla="*/ 4706548 h 4878324"/>
              <a:gd name="connsiteX1" fmla="*/ 730201 w 4822483"/>
              <a:gd name="connsiteY1" fmla="*/ 2473151 h 4878324"/>
              <a:gd name="connsiteX2" fmla="*/ 0 w 4822483"/>
              <a:gd name="connsiteY2" fmla="*/ 2392462 h 4878324"/>
              <a:gd name="connsiteX3" fmla="*/ 398053 w 4822483"/>
              <a:gd name="connsiteY3" fmla="*/ 1253682 h 4878324"/>
              <a:gd name="connsiteX4" fmla="*/ 327902 w 4822483"/>
              <a:gd name="connsiteY4" fmla="*/ 482230 h 4878324"/>
              <a:gd name="connsiteX5" fmla="*/ 1189060 w 4822483"/>
              <a:gd name="connsiteY5" fmla="*/ 451975 h 4878324"/>
              <a:gd name="connsiteX6" fmla="*/ 2319951 w 4822483"/>
              <a:gd name="connsiteY6" fmla="*/ 0 h 4878324"/>
              <a:gd name="connsiteX7" fmla="*/ 2416264 w 4822483"/>
              <a:gd name="connsiteY7" fmla="*/ 755034 h 4878324"/>
              <a:gd name="connsiteX8" fmla="*/ 4508633 w 4822483"/>
              <a:gd name="connsiteY8" fmla="*/ 97985 h 4878324"/>
              <a:gd name="connsiteX9" fmla="*/ 3964917 w 4822483"/>
              <a:gd name="connsiteY9" fmla="*/ 2455466 h 4878324"/>
              <a:gd name="connsiteX10" fmla="*/ 4685635 w 4822483"/>
              <a:gd name="connsiteY10" fmla="*/ 2355234 h 4878324"/>
              <a:gd name="connsiteX11" fmla="*/ 4301586 w 4822483"/>
              <a:gd name="connsiteY11" fmla="*/ 3705581 h 4878324"/>
              <a:gd name="connsiteX12" fmla="*/ 4451158 w 4822483"/>
              <a:gd name="connsiteY12" fmla="*/ 4455729 h 4878324"/>
              <a:gd name="connsiteX13" fmla="*/ 3668036 w 4822483"/>
              <a:gd name="connsiteY13" fmla="*/ 4376057 h 4878324"/>
              <a:gd name="connsiteX14" fmla="*/ 2429692 w 4822483"/>
              <a:gd name="connsiteY14" fmla="*/ 4878324 h 4878324"/>
              <a:gd name="connsiteX15" fmla="*/ 2397022 w 4822483"/>
              <a:gd name="connsiteY15" fmla="*/ 4081790 h 4878324"/>
              <a:gd name="connsiteX16" fmla="*/ 131923 w 4822483"/>
              <a:gd name="connsiteY16" fmla="*/ 4706548 h 4878324"/>
              <a:gd name="connsiteX0" fmla="*/ 131923 w 4822483"/>
              <a:gd name="connsiteY0" fmla="*/ 4706548 h 4911393"/>
              <a:gd name="connsiteX1" fmla="*/ 730201 w 4822483"/>
              <a:gd name="connsiteY1" fmla="*/ 2473151 h 4911393"/>
              <a:gd name="connsiteX2" fmla="*/ 0 w 4822483"/>
              <a:gd name="connsiteY2" fmla="*/ 2392462 h 4911393"/>
              <a:gd name="connsiteX3" fmla="*/ 398053 w 4822483"/>
              <a:gd name="connsiteY3" fmla="*/ 1253682 h 4911393"/>
              <a:gd name="connsiteX4" fmla="*/ 327902 w 4822483"/>
              <a:gd name="connsiteY4" fmla="*/ 482230 h 4911393"/>
              <a:gd name="connsiteX5" fmla="*/ 1189060 w 4822483"/>
              <a:gd name="connsiteY5" fmla="*/ 451975 h 4911393"/>
              <a:gd name="connsiteX6" fmla="*/ 2319951 w 4822483"/>
              <a:gd name="connsiteY6" fmla="*/ 0 h 4911393"/>
              <a:gd name="connsiteX7" fmla="*/ 2416264 w 4822483"/>
              <a:gd name="connsiteY7" fmla="*/ 755034 h 4911393"/>
              <a:gd name="connsiteX8" fmla="*/ 4508633 w 4822483"/>
              <a:gd name="connsiteY8" fmla="*/ 97985 h 4911393"/>
              <a:gd name="connsiteX9" fmla="*/ 3964917 w 4822483"/>
              <a:gd name="connsiteY9" fmla="*/ 2455466 h 4911393"/>
              <a:gd name="connsiteX10" fmla="*/ 4685635 w 4822483"/>
              <a:gd name="connsiteY10" fmla="*/ 2355234 h 4911393"/>
              <a:gd name="connsiteX11" fmla="*/ 4301586 w 4822483"/>
              <a:gd name="connsiteY11" fmla="*/ 3705581 h 4911393"/>
              <a:gd name="connsiteX12" fmla="*/ 4451158 w 4822483"/>
              <a:gd name="connsiteY12" fmla="*/ 4455729 h 4911393"/>
              <a:gd name="connsiteX13" fmla="*/ 3668036 w 4822483"/>
              <a:gd name="connsiteY13" fmla="*/ 4376057 h 4911393"/>
              <a:gd name="connsiteX14" fmla="*/ 2429692 w 4822483"/>
              <a:gd name="connsiteY14" fmla="*/ 4878324 h 4911393"/>
              <a:gd name="connsiteX15" fmla="*/ 2397022 w 4822483"/>
              <a:gd name="connsiteY15" fmla="*/ 4081790 h 4911393"/>
              <a:gd name="connsiteX16" fmla="*/ 131923 w 4822483"/>
              <a:gd name="connsiteY16" fmla="*/ 4706548 h 4911393"/>
              <a:gd name="connsiteX0" fmla="*/ 131923 w 4685635"/>
              <a:gd name="connsiteY0" fmla="*/ 4706548 h 4878324"/>
              <a:gd name="connsiteX1" fmla="*/ 730201 w 4685635"/>
              <a:gd name="connsiteY1" fmla="*/ 2473151 h 4878324"/>
              <a:gd name="connsiteX2" fmla="*/ 0 w 4685635"/>
              <a:gd name="connsiteY2" fmla="*/ 2392462 h 4878324"/>
              <a:gd name="connsiteX3" fmla="*/ 398053 w 4685635"/>
              <a:gd name="connsiteY3" fmla="*/ 1253682 h 4878324"/>
              <a:gd name="connsiteX4" fmla="*/ 327902 w 4685635"/>
              <a:gd name="connsiteY4" fmla="*/ 482230 h 4878324"/>
              <a:gd name="connsiteX5" fmla="*/ 1189060 w 4685635"/>
              <a:gd name="connsiteY5" fmla="*/ 451975 h 4878324"/>
              <a:gd name="connsiteX6" fmla="*/ 2319951 w 4685635"/>
              <a:gd name="connsiteY6" fmla="*/ 0 h 4878324"/>
              <a:gd name="connsiteX7" fmla="*/ 2416264 w 4685635"/>
              <a:gd name="connsiteY7" fmla="*/ 755034 h 4878324"/>
              <a:gd name="connsiteX8" fmla="*/ 4508633 w 4685635"/>
              <a:gd name="connsiteY8" fmla="*/ 97985 h 4878324"/>
              <a:gd name="connsiteX9" fmla="*/ 3964917 w 4685635"/>
              <a:gd name="connsiteY9" fmla="*/ 2455466 h 4878324"/>
              <a:gd name="connsiteX10" fmla="*/ 4685635 w 4685635"/>
              <a:gd name="connsiteY10" fmla="*/ 2355234 h 4878324"/>
              <a:gd name="connsiteX11" fmla="*/ 4301586 w 4685635"/>
              <a:gd name="connsiteY11" fmla="*/ 3710806 h 4878324"/>
              <a:gd name="connsiteX12" fmla="*/ 4451158 w 4685635"/>
              <a:gd name="connsiteY12" fmla="*/ 4455729 h 4878324"/>
              <a:gd name="connsiteX13" fmla="*/ 3668036 w 4685635"/>
              <a:gd name="connsiteY13" fmla="*/ 4376057 h 4878324"/>
              <a:gd name="connsiteX14" fmla="*/ 2429692 w 4685635"/>
              <a:gd name="connsiteY14" fmla="*/ 4878324 h 4878324"/>
              <a:gd name="connsiteX15" fmla="*/ 2397022 w 4685635"/>
              <a:gd name="connsiteY15" fmla="*/ 4081790 h 4878324"/>
              <a:gd name="connsiteX16" fmla="*/ 131923 w 4685635"/>
              <a:gd name="connsiteY16" fmla="*/ 4706548 h 4878324"/>
              <a:gd name="connsiteX0" fmla="*/ 131923 w 4756019"/>
              <a:gd name="connsiteY0" fmla="*/ 4706548 h 4878324"/>
              <a:gd name="connsiteX1" fmla="*/ 730201 w 4756019"/>
              <a:gd name="connsiteY1" fmla="*/ 2473151 h 4878324"/>
              <a:gd name="connsiteX2" fmla="*/ 0 w 4756019"/>
              <a:gd name="connsiteY2" fmla="*/ 2392462 h 4878324"/>
              <a:gd name="connsiteX3" fmla="*/ 398053 w 4756019"/>
              <a:gd name="connsiteY3" fmla="*/ 1253682 h 4878324"/>
              <a:gd name="connsiteX4" fmla="*/ 327902 w 4756019"/>
              <a:gd name="connsiteY4" fmla="*/ 482230 h 4878324"/>
              <a:gd name="connsiteX5" fmla="*/ 1189060 w 4756019"/>
              <a:gd name="connsiteY5" fmla="*/ 451975 h 4878324"/>
              <a:gd name="connsiteX6" fmla="*/ 2319951 w 4756019"/>
              <a:gd name="connsiteY6" fmla="*/ 0 h 4878324"/>
              <a:gd name="connsiteX7" fmla="*/ 2416264 w 4756019"/>
              <a:gd name="connsiteY7" fmla="*/ 755034 h 4878324"/>
              <a:gd name="connsiteX8" fmla="*/ 4508633 w 4756019"/>
              <a:gd name="connsiteY8" fmla="*/ 97985 h 4878324"/>
              <a:gd name="connsiteX9" fmla="*/ 3964917 w 4756019"/>
              <a:gd name="connsiteY9" fmla="*/ 2455466 h 4878324"/>
              <a:gd name="connsiteX10" fmla="*/ 4685635 w 4756019"/>
              <a:gd name="connsiteY10" fmla="*/ 2355234 h 4878324"/>
              <a:gd name="connsiteX11" fmla="*/ 4301586 w 4756019"/>
              <a:gd name="connsiteY11" fmla="*/ 3710806 h 4878324"/>
              <a:gd name="connsiteX12" fmla="*/ 4451158 w 4756019"/>
              <a:gd name="connsiteY12" fmla="*/ 4455729 h 4878324"/>
              <a:gd name="connsiteX13" fmla="*/ 3668036 w 4756019"/>
              <a:gd name="connsiteY13" fmla="*/ 4376057 h 4878324"/>
              <a:gd name="connsiteX14" fmla="*/ 2429692 w 4756019"/>
              <a:gd name="connsiteY14" fmla="*/ 4878324 h 4878324"/>
              <a:gd name="connsiteX15" fmla="*/ 2397022 w 4756019"/>
              <a:gd name="connsiteY15" fmla="*/ 4081790 h 4878324"/>
              <a:gd name="connsiteX16" fmla="*/ 131923 w 4756019"/>
              <a:gd name="connsiteY16" fmla="*/ 4706548 h 4878324"/>
              <a:gd name="connsiteX0" fmla="*/ 131923 w 4823115"/>
              <a:gd name="connsiteY0" fmla="*/ 4706548 h 4878324"/>
              <a:gd name="connsiteX1" fmla="*/ 730201 w 4823115"/>
              <a:gd name="connsiteY1" fmla="*/ 2473151 h 4878324"/>
              <a:gd name="connsiteX2" fmla="*/ 0 w 4823115"/>
              <a:gd name="connsiteY2" fmla="*/ 2392462 h 4878324"/>
              <a:gd name="connsiteX3" fmla="*/ 398053 w 4823115"/>
              <a:gd name="connsiteY3" fmla="*/ 1253682 h 4878324"/>
              <a:gd name="connsiteX4" fmla="*/ 327902 w 4823115"/>
              <a:gd name="connsiteY4" fmla="*/ 482230 h 4878324"/>
              <a:gd name="connsiteX5" fmla="*/ 1189060 w 4823115"/>
              <a:gd name="connsiteY5" fmla="*/ 451975 h 4878324"/>
              <a:gd name="connsiteX6" fmla="*/ 2319951 w 4823115"/>
              <a:gd name="connsiteY6" fmla="*/ 0 h 4878324"/>
              <a:gd name="connsiteX7" fmla="*/ 2416264 w 4823115"/>
              <a:gd name="connsiteY7" fmla="*/ 755034 h 4878324"/>
              <a:gd name="connsiteX8" fmla="*/ 4508633 w 4823115"/>
              <a:gd name="connsiteY8" fmla="*/ 97985 h 4878324"/>
              <a:gd name="connsiteX9" fmla="*/ 3964917 w 4823115"/>
              <a:gd name="connsiteY9" fmla="*/ 2455466 h 4878324"/>
              <a:gd name="connsiteX10" fmla="*/ 4685635 w 4823115"/>
              <a:gd name="connsiteY10" fmla="*/ 2355234 h 4878324"/>
              <a:gd name="connsiteX11" fmla="*/ 4301586 w 4823115"/>
              <a:gd name="connsiteY11" fmla="*/ 3710806 h 4878324"/>
              <a:gd name="connsiteX12" fmla="*/ 4451158 w 4823115"/>
              <a:gd name="connsiteY12" fmla="*/ 4455729 h 4878324"/>
              <a:gd name="connsiteX13" fmla="*/ 3668036 w 4823115"/>
              <a:gd name="connsiteY13" fmla="*/ 4376057 h 4878324"/>
              <a:gd name="connsiteX14" fmla="*/ 2429692 w 4823115"/>
              <a:gd name="connsiteY14" fmla="*/ 4878324 h 4878324"/>
              <a:gd name="connsiteX15" fmla="*/ 2397022 w 4823115"/>
              <a:gd name="connsiteY15" fmla="*/ 4081790 h 4878324"/>
              <a:gd name="connsiteX16" fmla="*/ 131923 w 4823115"/>
              <a:gd name="connsiteY16" fmla="*/ 4706548 h 4878324"/>
              <a:gd name="connsiteX0" fmla="*/ 131923 w 4823115"/>
              <a:gd name="connsiteY0" fmla="*/ 4706548 h 4894936"/>
              <a:gd name="connsiteX1" fmla="*/ 730201 w 4823115"/>
              <a:gd name="connsiteY1" fmla="*/ 2473151 h 4894936"/>
              <a:gd name="connsiteX2" fmla="*/ 0 w 4823115"/>
              <a:gd name="connsiteY2" fmla="*/ 2392462 h 4894936"/>
              <a:gd name="connsiteX3" fmla="*/ 398053 w 4823115"/>
              <a:gd name="connsiteY3" fmla="*/ 1253682 h 4894936"/>
              <a:gd name="connsiteX4" fmla="*/ 327902 w 4823115"/>
              <a:gd name="connsiteY4" fmla="*/ 482230 h 4894936"/>
              <a:gd name="connsiteX5" fmla="*/ 1189060 w 4823115"/>
              <a:gd name="connsiteY5" fmla="*/ 451975 h 4894936"/>
              <a:gd name="connsiteX6" fmla="*/ 2319951 w 4823115"/>
              <a:gd name="connsiteY6" fmla="*/ 0 h 4894936"/>
              <a:gd name="connsiteX7" fmla="*/ 2416264 w 4823115"/>
              <a:gd name="connsiteY7" fmla="*/ 755034 h 4894936"/>
              <a:gd name="connsiteX8" fmla="*/ 4508633 w 4823115"/>
              <a:gd name="connsiteY8" fmla="*/ 97985 h 4894936"/>
              <a:gd name="connsiteX9" fmla="*/ 3964917 w 4823115"/>
              <a:gd name="connsiteY9" fmla="*/ 2455466 h 4894936"/>
              <a:gd name="connsiteX10" fmla="*/ 4685635 w 4823115"/>
              <a:gd name="connsiteY10" fmla="*/ 2355234 h 4894936"/>
              <a:gd name="connsiteX11" fmla="*/ 4301586 w 4823115"/>
              <a:gd name="connsiteY11" fmla="*/ 3710806 h 4894936"/>
              <a:gd name="connsiteX12" fmla="*/ 4451158 w 4823115"/>
              <a:gd name="connsiteY12" fmla="*/ 4455729 h 4894936"/>
              <a:gd name="connsiteX13" fmla="*/ 3668036 w 4823115"/>
              <a:gd name="connsiteY13" fmla="*/ 4376057 h 4894936"/>
              <a:gd name="connsiteX14" fmla="*/ 2429692 w 4823115"/>
              <a:gd name="connsiteY14" fmla="*/ 4878324 h 4894936"/>
              <a:gd name="connsiteX15" fmla="*/ 2397022 w 4823115"/>
              <a:gd name="connsiteY15" fmla="*/ 4081790 h 4894936"/>
              <a:gd name="connsiteX16" fmla="*/ 131923 w 4823115"/>
              <a:gd name="connsiteY16" fmla="*/ 4706548 h 4894936"/>
              <a:gd name="connsiteX0" fmla="*/ 131923 w 4823115"/>
              <a:gd name="connsiteY0" fmla="*/ 4706548 h 4907974"/>
              <a:gd name="connsiteX1" fmla="*/ 730201 w 4823115"/>
              <a:gd name="connsiteY1" fmla="*/ 2473151 h 4907974"/>
              <a:gd name="connsiteX2" fmla="*/ 0 w 4823115"/>
              <a:gd name="connsiteY2" fmla="*/ 2392462 h 4907974"/>
              <a:gd name="connsiteX3" fmla="*/ 398053 w 4823115"/>
              <a:gd name="connsiteY3" fmla="*/ 1253682 h 4907974"/>
              <a:gd name="connsiteX4" fmla="*/ 327902 w 4823115"/>
              <a:gd name="connsiteY4" fmla="*/ 482230 h 4907974"/>
              <a:gd name="connsiteX5" fmla="*/ 1189060 w 4823115"/>
              <a:gd name="connsiteY5" fmla="*/ 451975 h 4907974"/>
              <a:gd name="connsiteX6" fmla="*/ 2319951 w 4823115"/>
              <a:gd name="connsiteY6" fmla="*/ 0 h 4907974"/>
              <a:gd name="connsiteX7" fmla="*/ 2416264 w 4823115"/>
              <a:gd name="connsiteY7" fmla="*/ 755034 h 4907974"/>
              <a:gd name="connsiteX8" fmla="*/ 4508633 w 4823115"/>
              <a:gd name="connsiteY8" fmla="*/ 97985 h 4907974"/>
              <a:gd name="connsiteX9" fmla="*/ 3964917 w 4823115"/>
              <a:gd name="connsiteY9" fmla="*/ 2455466 h 4907974"/>
              <a:gd name="connsiteX10" fmla="*/ 4685635 w 4823115"/>
              <a:gd name="connsiteY10" fmla="*/ 2355234 h 4907974"/>
              <a:gd name="connsiteX11" fmla="*/ 4301586 w 4823115"/>
              <a:gd name="connsiteY11" fmla="*/ 3710806 h 4907974"/>
              <a:gd name="connsiteX12" fmla="*/ 4451158 w 4823115"/>
              <a:gd name="connsiteY12" fmla="*/ 4455729 h 4907974"/>
              <a:gd name="connsiteX13" fmla="*/ 3668036 w 4823115"/>
              <a:gd name="connsiteY13" fmla="*/ 4376057 h 4907974"/>
              <a:gd name="connsiteX14" fmla="*/ 2429692 w 4823115"/>
              <a:gd name="connsiteY14" fmla="*/ 4878324 h 4907974"/>
              <a:gd name="connsiteX15" fmla="*/ 2397022 w 4823115"/>
              <a:gd name="connsiteY15" fmla="*/ 4081790 h 4907974"/>
              <a:gd name="connsiteX16" fmla="*/ 131923 w 4823115"/>
              <a:gd name="connsiteY16" fmla="*/ 4706548 h 4907974"/>
              <a:gd name="connsiteX0" fmla="*/ 131923 w 4823115"/>
              <a:gd name="connsiteY0" fmla="*/ 4706548 h 4903595"/>
              <a:gd name="connsiteX1" fmla="*/ 730201 w 4823115"/>
              <a:gd name="connsiteY1" fmla="*/ 2473151 h 4903595"/>
              <a:gd name="connsiteX2" fmla="*/ 0 w 4823115"/>
              <a:gd name="connsiteY2" fmla="*/ 2392462 h 4903595"/>
              <a:gd name="connsiteX3" fmla="*/ 398053 w 4823115"/>
              <a:gd name="connsiteY3" fmla="*/ 1253682 h 4903595"/>
              <a:gd name="connsiteX4" fmla="*/ 327902 w 4823115"/>
              <a:gd name="connsiteY4" fmla="*/ 482230 h 4903595"/>
              <a:gd name="connsiteX5" fmla="*/ 1189060 w 4823115"/>
              <a:gd name="connsiteY5" fmla="*/ 451975 h 4903595"/>
              <a:gd name="connsiteX6" fmla="*/ 2319951 w 4823115"/>
              <a:gd name="connsiteY6" fmla="*/ 0 h 4903595"/>
              <a:gd name="connsiteX7" fmla="*/ 2416264 w 4823115"/>
              <a:gd name="connsiteY7" fmla="*/ 755034 h 4903595"/>
              <a:gd name="connsiteX8" fmla="*/ 4508633 w 4823115"/>
              <a:gd name="connsiteY8" fmla="*/ 97985 h 4903595"/>
              <a:gd name="connsiteX9" fmla="*/ 3964917 w 4823115"/>
              <a:gd name="connsiteY9" fmla="*/ 2455466 h 4903595"/>
              <a:gd name="connsiteX10" fmla="*/ 4685635 w 4823115"/>
              <a:gd name="connsiteY10" fmla="*/ 2355234 h 4903595"/>
              <a:gd name="connsiteX11" fmla="*/ 4301586 w 4823115"/>
              <a:gd name="connsiteY11" fmla="*/ 3710806 h 4903595"/>
              <a:gd name="connsiteX12" fmla="*/ 4451158 w 4823115"/>
              <a:gd name="connsiteY12" fmla="*/ 4455729 h 4903595"/>
              <a:gd name="connsiteX13" fmla="*/ 3668036 w 4823115"/>
              <a:gd name="connsiteY13" fmla="*/ 4376057 h 4903595"/>
              <a:gd name="connsiteX14" fmla="*/ 2429692 w 4823115"/>
              <a:gd name="connsiteY14" fmla="*/ 4878324 h 4903595"/>
              <a:gd name="connsiteX15" fmla="*/ 2397022 w 4823115"/>
              <a:gd name="connsiteY15" fmla="*/ 4081790 h 4903595"/>
              <a:gd name="connsiteX16" fmla="*/ 131923 w 4823115"/>
              <a:gd name="connsiteY16" fmla="*/ 4706548 h 4903595"/>
              <a:gd name="connsiteX0" fmla="*/ 131923 w 4814416"/>
              <a:gd name="connsiteY0" fmla="*/ 4706548 h 4906917"/>
              <a:gd name="connsiteX1" fmla="*/ 730201 w 4814416"/>
              <a:gd name="connsiteY1" fmla="*/ 2473151 h 4906917"/>
              <a:gd name="connsiteX2" fmla="*/ 0 w 4814416"/>
              <a:gd name="connsiteY2" fmla="*/ 2392462 h 4906917"/>
              <a:gd name="connsiteX3" fmla="*/ 398053 w 4814416"/>
              <a:gd name="connsiteY3" fmla="*/ 1253682 h 4906917"/>
              <a:gd name="connsiteX4" fmla="*/ 327902 w 4814416"/>
              <a:gd name="connsiteY4" fmla="*/ 482230 h 4906917"/>
              <a:gd name="connsiteX5" fmla="*/ 1189060 w 4814416"/>
              <a:gd name="connsiteY5" fmla="*/ 451975 h 4906917"/>
              <a:gd name="connsiteX6" fmla="*/ 2319951 w 4814416"/>
              <a:gd name="connsiteY6" fmla="*/ 0 h 4906917"/>
              <a:gd name="connsiteX7" fmla="*/ 2416264 w 4814416"/>
              <a:gd name="connsiteY7" fmla="*/ 755034 h 4906917"/>
              <a:gd name="connsiteX8" fmla="*/ 4508633 w 4814416"/>
              <a:gd name="connsiteY8" fmla="*/ 97985 h 4906917"/>
              <a:gd name="connsiteX9" fmla="*/ 3964917 w 4814416"/>
              <a:gd name="connsiteY9" fmla="*/ 2455466 h 4906917"/>
              <a:gd name="connsiteX10" fmla="*/ 4685635 w 4814416"/>
              <a:gd name="connsiteY10" fmla="*/ 2355234 h 4906917"/>
              <a:gd name="connsiteX11" fmla="*/ 4301586 w 4814416"/>
              <a:gd name="connsiteY11" fmla="*/ 3710806 h 4906917"/>
              <a:gd name="connsiteX12" fmla="*/ 4451158 w 4814416"/>
              <a:gd name="connsiteY12" fmla="*/ 4455729 h 4906917"/>
              <a:gd name="connsiteX13" fmla="*/ 3668036 w 4814416"/>
              <a:gd name="connsiteY13" fmla="*/ 4376057 h 4906917"/>
              <a:gd name="connsiteX14" fmla="*/ 2429692 w 4814416"/>
              <a:gd name="connsiteY14" fmla="*/ 4878324 h 4906917"/>
              <a:gd name="connsiteX15" fmla="*/ 2397022 w 4814416"/>
              <a:gd name="connsiteY15" fmla="*/ 4081790 h 4906917"/>
              <a:gd name="connsiteX16" fmla="*/ 131923 w 4814416"/>
              <a:gd name="connsiteY16" fmla="*/ 4706548 h 4906917"/>
              <a:gd name="connsiteX0" fmla="*/ 131923 w 4821364"/>
              <a:gd name="connsiteY0" fmla="*/ 4706548 h 4897013"/>
              <a:gd name="connsiteX1" fmla="*/ 730201 w 4821364"/>
              <a:gd name="connsiteY1" fmla="*/ 2473151 h 4897013"/>
              <a:gd name="connsiteX2" fmla="*/ 0 w 4821364"/>
              <a:gd name="connsiteY2" fmla="*/ 2392462 h 4897013"/>
              <a:gd name="connsiteX3" fmla="*/ 398053 w 4821364"/>
              <a:gd name="connsiteY3" fmla="*/ 1253682 h 4897013"/>
              <a:gd name="connsiteX4" fmla="*/ 327902 w 4821364"/>
              <a:gd name="connsiteY4" fmla="*/ 482230 h 4897013"/>
              <a:gd name="connsiteX5" fmla="*/ 1189060 w 4821364"/>
              <a:gd name="connsiteY5" fmla="*/ 451975 h 4897013"/>
              <a:gd name="connsiteX6" fmla="*/ 2319951 w 4821364"/>
              <a:gd name="connsiteY6" fmla="*/ 0 h 4897013"/>
              <a:gd name="connsiteX7" fmla="*/ 2416264 w 4821364"/>
              <a:gd name="connsiteY7" fmla="*/ 755034 h 4897013"/>
              <a:gd name="connsiteX8" fmla="*/ 4508633 w 4821364"/>
              <a:gd name="connsiteY8" fmla="*/ 97985 h 4897013"/>
              <a:gd name="connsiteX9" fmla="*/ 3964917 w 4821364"/>
              <a:gd name="connsiteY9" fmla="*/ 2455466 h 4897013"/>
              <a:gd name="connsiteX10" fmla="*/ 4685635 w 4821364"/>
              <a:gd name="connsiteY10" fmla="*/ 2355234 h 4897013"/>
              <a:gd name="connsiteX11" fmla="*/ 4301586 w 4821364"/>
              <a:gd name="connsiteY11" fmla="*/ 3710806 h 4897013"/>
              <a:gd name="connsiteX12" fmla="*/ 4451158 w 4821364"/>
              <a:gd name="connsiteY12" fmla="*/ 4455729 h 4897013"/>
              <a:gd name="connsiteX13" fmla="*/ 3668036 w 4821364"/>
              <a:gd name="connsiteY13" fmla="*/ 4376057 h 4897013"/>
              <a:gd name="connsiteX14" fmla="*/ 2429692 w 4821364"/>
              <a:gd name="connsiteY14" fmla="*/ 4878324 h 4897013"/>
              <a:gd name="connsiteX15" fmla="*/ 2397022 w 4821364"/>
              <a:gd name="connsiteY15" fmla="*/ 4081790 h 4897013"/>
              <a:gd name="connsiteX16" fmla="*/ 131923 w 4821364"/>
              <a:gd name="connsiteY16" fmla="*/ 4706548 h 4897013"/>
              <a:gd name="connsiteX0" fmla="*/ 131923 w 4821364"/>
              <a:gd name="connsiteY0" fmla="*/ 4706548 h 4905282"/>
              <a:gd name="connsiteX1" fmla="*/ 730201 w 4821364"/>
              <a:gd name="connsiteY1" fmla="*/ 2473151 h 4905282"/>
              <a:gd name="connsiteX2" fmla="*/ 0 w 4821364"/>
              <a:gd name="connsiteY2" fmla="*/ 2392462 h 4905282"/>
              <a:gd name="connsiteX3" fmla="*/ 398053 w 4821364"/>
              <a:gd name="connsiteY3" fmla="*/ 1253682 h 4905282"/>
              <a:gd name="connsiteX4" fmla="*/ 327902 w 4821364"/>
              <a:gd name="connsiteY4" fmla="*/ 482230 h 4905282"/>
              <a:gd name="connsiteX5" fmla="*/ 1189060 w 4821364"/>
              <a:gd name="connsiteY5" fmla="*/ 451975 h 4905282"/>
              <a:gd name="connsiteX6" fmla="*/ 2319951 w 4821364"/>
              <a:gd name="connsiteY6" fmla="*/ 0 h 4905282"/>
              <a:gd name="connsiteX7" fmla="*/ 2416264 w 4821364"/>
              <a:gd name="connsiteY7" fmla="*/ 755034 h 4905282"/>
              <a:gd name="connsiteX8" fmla="*/ 4508633 w 4821364"/>
              <a:gd name="connsiteY8" fmla="*/ 97985 h 4905282"/>
              <a:gd name="connsiteX9" fmla="*/ 3964917 w 4821364"/>
              <a:gd name="connsiteY9" fmla="*/ 2455466 h 4905282"/>
              <a:gd name="connsiteX10" fmla="*/ 4685635 w 4821364"/>
              <a:gd name="connsiteY10" fmla="*/ 2355234 h 4905282"/>
              <a:gd name="connsiteX11" fmla="*/ 4301586 w 4821364"/>
              <a:gd name="connsiteY11" fmla="*/ 3710806 h 4905282"/>
              <a:gd name="connsiteX12" fmla="*/ 4451158 w 4821364"/>
              <a:gd name="connsiteY12" fmla="*/ 4476630 h 4905282"/>
              <a:gd name="connsiteX13" fmla="*/ 3668036 w 4821364"/>
              <a:gd name="connsiteY13" fmla="*/ 4376057 h 4905282"/>
              <a:gd name="connsiteX14" fmla="*/ 2429692 w 4821364"/>
              <a:gd name="connsiteY14" fmla="*/ 4878324 h 4905282"/>
              <a:gd name="connsiteX15" fmla="*/ 2397022 w 4821364"/>
              <a:gd name="connsiteY15" fmla="*/ 4081790 h 4905282"/>
              <a:gd name="connsiteX16" fmla="*/ 131923 w 4821364"/>
              <a:gd name="connsiteY16" fmla="*/ 4706548 h 4905282"/>
              <a:gd name="connsiteX0" fmla="*/ 131923 w 4821364"/>
              <a:gd name="connsiteY0" fmla="*/ 4706548 h 4903195"/>
              <a:gd name="connsiteX1" fmla="*/ 730201 w 4821364"/>
              <a:gd name="connsiteY1" fmla="*/ 2473151 h 4903195"/>
              <a:gd name="connsiteX2" fmla="*/ 0 w 4821364"/>
              <a:gd name="connsiteY2" fmla="*/ 2392462 h 4903195"/>
              <a:gd name="connsiteX3" fmla="*/ 398053 w 4821364"/>
              <a:gd name="connsiteY3" fmla="*/ 1253682 h 4903195"/>
              <a:gd name="connsiteX4" fmla="*/ 327902 w 4821364"/>
              <a:gd name="connsiteY4" fmla="*/ 482230 h 4903195"/>
              <a:gd name="connsiteX5" fmla="*/ 1189060 w 4821364"/>
              <a:gd name="connsiteY5" fmla="*/ 451975 h 4903195"/>
              <a:gd name="connsiteX6" fmla="*/ 2319951 w 4821364"/>
              <a:gd name="connsiteY6" fmla="*/ 0 h 4903195"/>
              <a:gd name="connsiteX7" fmla="*/ 2416264 w 4821364"/>
              <a:gd name="connsiteY7" fmla="*/ 755034 h 4903195"/>
              <a:gd name="connsiteX8" fmla="*/ 4508633 w 4821364"/>
              <a:gd name="connsiteY8" fmla="*/ 97985 h 4903195"/>
              <a:gd name="connsiteX9" fmla="*/ 3964917 w 4821364"/>
              <a:gd name="connsiteY9" fmla="*/ 2455466 h 4903195"/>
              <a:gd name="connsiteX10" fmla="*/ 4685635 w 4821364"/>
              <a:gd name="connsiteY10" fmla="*/ 2355234 h 4903195"/>
              <a:gd name="connsiteX11" fmla="*/ 4301586 w 4821364"/>
              <a:gd name="connsiteY11" fmla="*/ 3710806 h 4903195"/>
              <a:gd name="connsiteX12" fmla="*/ 4451158 w 4821364"/>
              <a:gd name="connsiteY12" fmla="*/ 4471404 h 4903195"/>
              <a:gd name="connsiteX13" fmla="*/ 3668036 w 4821364"/>
              <a:gd name="connsiteY13" fmla="*/ 4376057 h 4903195"/>
              <a:gd name="connsiteX14" fmla="*/ 2429692 w 4821364"/>
              <a:gd name="connsiteY14" fmla="*/ 4878324 h 4903195"/>
              <a:gd name="connsiteX15" fmla="*/ 2397022 w 4821364"/>
              <a:gd name="connsiteY15" fmla="*/ 4081790 h 4903195"/>
              <a:gd name="connsiteX16" fmla="*/ 131923 w 4821364"/>
              <a:gd name="connsiteY16" fmla="*/ 4706548 h 4903195"/>
              <a:gd name="connsiteX0" fmla="*/ 131923 w 4823115"/>
              <a:gd name="connsiteY0" fmla="*/ 4706548 h 4909877"/>
              <a:gd name="connsiteX1" fmla="*/ 730201 w 4823115"/>
              <a:gd name="connsiteY1" fmla="*/ 2473151 h 4909877"/>
              <a:gd name="connsiteX2" fmla="*/ 0 w 4823115"/>
              <a:gd name="connsiteY2" fmla="*/ 2392462 h 4909877"/>
              <a:gd name="connsiteX3" fmla="*/ 398053 w 4823115"/>
              <a:gd name="connsiteY3" fmla="*/ 1253682 h 4909877"/>
              <a:gd name="connsiteX4" fmla="*/ 327902 w 4823115"/>
              <a:gd name="connsiteY4" fmla="*/ 482230 h 4909877"/>
              <a:gd name="connsiteX5" fmla="*/ 1189060 w 4823115"/>
              <a:gd name="connsiteY5" fmla="*/ 451975 h 4909877"/>
              <a:gd name="connsiteX6" fmla="*/ 2319951 w 4823115"/>
              <a:gd name="connsiteY6" fmla="*/ 0 h 4909877"/>
              <a:gd name="connsiteX7" fmla="*/ 2416264 w 4823115"/>
              <a:gd name="connsiteY7" fmla="*/ 755034 h 4909877"/>
              <a:gd name="connsiteX8" fmla="*/ 4508633 w 4823115"/>
              <a:gd name="connsiteY8" fmla="*/ 97985 h 4909877"/>
              <a:gd name="connsiteX9" fmla="*/ 3964917 w 4823115"/>
              <a:gd name="connsiteY9" fmla="*/ 2455466 h 4909877"/>
              <a:gd name="connsiteX10" fmla="*/ 4685635 w 4823115"/>
              <a:gd name="connsiteY10" fmla="*/ 2355234 h 4909877"/>
              <a:gd name="connsiteX11" fmla="*/ 4301586 w 4823115"/>
              <a:gd name="connsiteY11" fmla="*/ 3710806 h 4909877"/>
              <a:gd name="connsiteX12" fmla="*/ 4451158 w 4823115"/>
              <a:gd name="connsiteY12" fmla="*/ 4471404 h 4909877"/>
              <a:gd name="connsiteX13" fmla="*/ 3668036 w 4823115"/>
              <a:gd name="connsiteY13" fmla="*/ 4376057 h 4909877"/>
              <a:gd name="connsiteX14" fmla="*/ 2429692 w 4823115"/>
              <a:gd name="connsiteY14" fmla="*/ 4878324 h 4909877"/>
              <a:gd name="connsiteX15" fmla="*/ 2397022 w 4823115"/>
              <a:gd name="connsiteY15" fmla="*/ 4081790 h 4909877"/>
              <a:gd name="connsiteX16" fmla="*/ 131923 w 4823115"/>
              <a:gd name="connsiteY16" fmla="*/ 4706548 h 4909877"/>
              <a:gd name="connsiteX0" fmla="*/ 131923 w 4827615"/>
              <a:gd name="connsiteY0" fmla="*/ 4706548 h 4905676"/>
              <a:gd name="connsiteX1" fmla="*/ 730201 w 4827615"/>
              <a:gd name="connsiteY1" fmla="*/ 2473151 h 4905676"/>
              <a:gd name="connsiteX2" fmla="*/ 0 w 4827615"/>
              <a:gd name="connsiteY2" fmla="*/ 2392462 h 4905676"/>
              <a:gd name="connsiteX3" fmla="*/ 398053 w 4827615"/>
              <a:gd name="connsiteY3" fmla="*/ 1253682 h 4905676"/>
              <a:gd name="connsiteX4" fmla="*/ 327902 w 4827615"/>
              <a:gd name="connsiteY4" fmla="*/ 482230 h 4905676"/>
              <a:gd name="connsiteX5" fmla="*/ 1189060 w 4827615"/>
              <a:gd name="connsiteY5" fmla="*/ 451975 h 4905676"/>
              <a:gd name="connsiteX6" fmla="*/ 2319951 w 4827615"/>
              <a:gd name="connsiteY6" fmla="*/ 0 h 4905676"/>
              <a:gd name="connsiteX7" fmla="*/ 2416264 w 4827615"/>
              <a:gd name="connsiteY7" fmla="*/ 755034 h 4905676"/>
              <a:gd name="connsiteX8" fmla="*/ 4508633 w 4827615"/>
              <a:gd name="connsiteY8" fmla="*/ 97985 h 4905676"/>
              <a:gd name="connsiteX9" fmla="*/ 3964917 w 4827615"/>
              <a:gd name="connsiteY9" fmla="*/ 2455466 h 4905676"/>
              <a:gd name="connsiteX10" fmla="*/ 4685635 w 4827615"/>
              <a:gd name="connsiteY10" fmla="*/ 2355234 h 4905676"/>
              <a:gd name="connsiteX11" fmla="*/ 4301586 w 4827615"/>
              <a:gd name="connsiteY11" fmla="*/ 3710806 h 4905676"/>
              <a:gd name="connsiteX12" fmla="*/ 4461609 w 4827615"/>
              <a:gd name="connsiteY12" fmla="*/ 4460954 h 4905676"/>
              <a:gd name="connsiteX13" fmla="*/ 3668036 w 4827615"/>
              <a:gd name="connsiteY13" fmla="*/ 4376057 h 4905676"/>
              <a:gd name="connsiteX14" fmla="*/ 2429692 w 4827615"/>
              <a:gd name="connsiteY14" fmla="*/ 4878324 h 4905676"/>
              <a:gd name="connsiteX15" fmla="*/ 2397022 w 4827615"/>
              <a:gd name="connsiteY15" fmla="*/ 4081790 h 4905676"/>
              <a:gd name="connsiteX16" fmla="*/ 131923 w 48276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11885"/>
              <a:gd name="connsiteX1" fmla="*/ 730201 w 4823115"/>
              <a:gd name="connsiteY1" fmla="*/ 2473151 h 4911885"/>
              <a:gd name="connsiteX2" fmla="*/ 0 w 4823115"/>
              <a:gd name="connsiteY2" fmla="*/ 2392462 h 4911885"/>
              <a:gd name="connsiteX3" fmla="*/ 398053 w 4823115"/>
              <a:gd name="connsiteY3" fmla="*/ 1253682 h 4911885"/>
              <a:gd name="connsiteX4" fmla="*/ 327902 w 4823115"/>
              <a:gd name="connsiteY4" fmla="*/ 482230 h 4911885"/>
              <a:gd name="connsiteX5" fmla="*/ 1189060 w 4823115"/>
              <a:gd name="connsiteY5" fmla="*/ 451975 h 4911885"/>
              <a:gd name="connsiteX6" fmla="*/ 2319951 w 4823115"/>
              <a:gd name="connsiteY6" fmla="*/ 0 h 4911885"/>
              <a:gd name="connsiteX7" fmla="*/ 2416264 w 4823115"/>
              <a:gd name="connsiteY7" fmla="*/ 755034 h 4911885"/>
              <a:gd name="connsiteX8" fmla="*/ 4508633 w 4823115"/>
              <a:gd name="connsiteY8" fmla="*/ 97985 h 4911885"/>
              <a:gd name="connsiteX9" fmla="*/ 3964917 w 4823115"/>
              <a:gd name="connsiteY9" fmla="*/ 2455466 h 4911885"/>
              <a:gd name="connsiteX10" fmla="*/ 4685635 w 4823115"/>
              <a:gd name="connsiteY10" fmla="*/ 2355234 h 4911885"/>
              <a:gd name="connsiteX11" fmla="*/ 4301586 w 4823115"/>
              <a:gd name="connsiteY11" fmla="*/ 3710806 h 4911885"/>
              <a:gd name="connsiteX12" fmla="*/ 4451158 w 4823115"/>
              <a:gd name="connsiteY12" fmla="*/ 4460954 h 4911885"/>
              <a:gd name="connsiteX13" fmla="*/ 3668036 w 4823115"/>
              <a:gd name="connsiteY13" fmla="*/ 4376057 h 4911885"/>
              <a:gd name="connsiteX14" fmla="*/ 2429692 w 4823115"/>
              <a:gd name="connsiteY14" fmla="*/ 4878324 h 4911885"/>
              <a:gd name="connsiteX15" fmla="*/ 2397022 w 4823115"/>
              <a:gd name="connsiteY15" fmla="*/ 4081790 h 4911885"/>
              <a:gd name="connsiteX16" fmla="*/ 131923 w 4823115"/>
              <a:gd name="connsiteY16" fmla="*/ 4706548 h 4911885"/>
              <a:gd name="connsiteX0" fmla="*/ 131923 w 4823115"/>
              <a:gd name="connsiteY0" fmla="*/ 4706548 h 4905676"/>
              <a:gd name="connsiteX1" fmla="*/ 730201 w 4823115"/>
              <a:gd name="connsiteY1" fmla="*/ 2473151 h 4905676"/>
              <a:gd name="connsiteX2" fmla="*/ 0 w 4823115"/>
              <a:gd name="connsiteY2" fmla="*/ 2392462 h 4905676"/>
              <a:gd name="connsiteX3" fmla="*/ 398053 w 4823115"/>
              <a:gd name="connsiteY3" fmla="*/ 1253682 h 4905676"/>
              <a:gd name="connsiteX4" fmla="*/ 327902 w 4823115"/>
              <a:gd name="connsiteY4" fmla="*/ 482230 h 4905676"/>
              <a:gd name="connsiteX5" fmla="*/ 1189060 w 4823115"/>
              <a:gd name="connsiteY5" fmla="*/ 451975 h 4905676"/>
              <a:gd name="connsiteX6" fmla="*/ 2319951 w 4823115"/>
              <a:gd name="connsiteY6" fmla="*/ 0 h 4905676"/>
              <a:gd name="connsiteX7" fmla="*/ 2416264 w 4823115"/>
              <a:gd name="connsiteY7" fmla="*/ 755034 h 4905676"/>
              <a:gd name="connsiteX8" fmla="*/ 4508633 w 4823115"/>
              <a:gd name="connsiteY8" fmla="*/ 97985 h 4905676"/>
              <a:gd name="connsiteX9" fmla="*/ 3964917 w 4823115"/>
              <a:gd name="connsiteY9" fmla="*/ 2455466 h 4905676"/>
              <a:gd name="connsiteX10" fmla="*/ 4685635 w 4823115"/>
              <a:gd name="connsiteY10" fmla="*/ 2355234 h 4905676"/>
              <a:gd name="connsiteX11" fmla="*/ 4301586 w 4823115"/>
              <a:gd name="connsiteY11" fmla="*/ 3710806 h 4905676"/>
              <a:gd name="connsiteX12" fmla="*/ 4451158 w 4823115"/>
              <a:gd name="connsiteY12" fmla="*/ 4460954 h 4905676"/>
              <a:gd name="connsiteX13" fmla="*/ 3668036 w 4823115"/>
              <a:gd name="connsiteY13" fmla="*/ 4376057 h 4905676"/>
              <a:gd name="connsiteX14" fmla="*/ 2429692 w 4823115"/>
              <a:gd name="connsiteY14" fmla="*/ 4878324 h 4905676"/>
              <a:gd name="connsiteX15" fmla="*/ 2397022 w 4823115"/>
              <a:gd name="connsiteY15" fmla="*/ 4081790 h 4905676"/>
              <a:gd name="connsiteX16" fmla="*/ 131923 w 4823115"/>
              <a:gd name="connsiteY16" fmla="*/ 4706548 h 4905676"/>
              <a:gd name="connsiteX0" fmla="*/ 131923 w 4823115"/>
              <a:gd name="connsiteY0" fmla="*/ 4706548 h 4906535"/>
              <a:gd name="connsiteX1" fmla="*/ 730201 w 4823115"/>
              <a:gd name="connsiteY1" fmla="*/ 2473151 h 4906535"/>
              <a:gd name="connsiteX2" fmla="*/ 0 w 4823115"/>
              <a:gd name="connsiteY2" fmla="*/ 2392462 h 4906535"/>
              <a:gd name="connsiteX3" fmla="*/ 398053 w 4823115"/>
              <a:gd name="connsiteY3" fmla="*/ 1253682 h 4906535"/>
              <a:gd name="connsiteX4" fmla="*/ 327902 w 4823115"/>
              <a:gd name="connsiteY4" fmla="*/ 482230 h 4906535"/>
              <a:gd name="connsiteX5" fmla="*/ 1189060 w 4823115"/>
              <a:gd name="connsiteY5" fmla="*/ 451975 h 4906535"/>
              <a:gd name="connsiteX6" fmla="*/ 2319951 w 4823115"/>
              <a:gd name="connsiteY6" fmla="*/ 0 h 4906535"/>
              <a:gd name="connsiteX7" fmla="*/ 2416264 w 4823115"/>
              <a:gd name="connsiteY7" fmla="*/ 755034 h 4906535"/>
              <a:gd name="connsiteX8" fmla="*/ 4508633 w 4823115"/>
              <a:gd name="connsiteY8" fmla="*/ 97985 h 4906535"/>
              <a:gd name="connsiteX9" fmla="*/ 3964917 w 4823115"/>
              <a:gd name="connsiteY9" fmla="*/ 2455466 h 4906535"/>
              <a:gd name="connsiteX10" fmla="*/ 4685635 w 4823115"/>
              <a:gd name="connsiteY10" fmla="*/ 2355234 h 4906535"/>
              <a:gd name="connsiteX11" fmla="*/ 4301586 w 4823115"/>
              <a:gd name="connsiteY11" fmla="*/ 3710806 h 4906535"/>
              <a:gd name="connsiteX12" fmla="*/ 4451158 w 4823115"/>
              <a:gd name="connsiteY12" fmla="*/ 4460954 h 4906535"/>
              <a:gd name="connsiteX13" fmla="*/ 3668036 w 4823115"/>
              <a:gd name="connsiteY13" fmla="*/ 4376057 h 4906535"/>
              <a:gd name="connsiteX14" fmla="*/ 2429692 w 4823115"/>
              <a:gd name="connsiteY14" fmla="*/ 4878324 h 4906535"/>
              <a:gd name="connsiteX15" fmla="*/ 2397022 w 4823115"/>
              <a:gd name="connsiteY15" fmla="*/ 4081790 h 4906535"/>
              <a:gd name="connsiteX16" fmla="*/ 131923 w 4823115"/>
              <a:gd name="connsiteY16" fmla="*/ 4706548 h 4906535"/>
              <a:gd name="connsiteX0" fmla="*/ 226633 w 4917825"/>
              <a:gd name="connsiteY0" fmla="*/ 4706548 h 4906535"/>
              <a:gd name="connsiteX1" fmla="*/ 824911 w 4917825"/>
              <a:gd name="connsiteY1" fmla="*/ 2473151 h 4906535"/>
              <a:gd name="connsiteX2" fmla="*/ 94710 w 4917825"/>
              <a:gd name="connsiteY2" fmla="*/ 2392462 h 4906535"/>
              <a:gd name="connsiteX3" fmla="*/ 492763 w 4917825"/>
              <a:gd name="connsiteY3" fmla="*/ 1253682 h 4906535"/>
              <a:gd name="connsiteX4" fmla="*/ 422612 w 4917825"/>
              <a:gd name="connsiteY4" fmla="*/ 482230 h 4906535"/>
              <a:gd name="connsiteX5" fmla="*/ 1283770 w 4917825"/>
              <a:gd name="connsiteY5" fmla="*/ 451975 h 4906535"/>
              <a:gd name="connsiteX6" fmla="*/ 2414661 w 4917825"/>
              <a:gd name="connsiteY6" fmla="*/ 0 h 4906535"/>
              <a:gd name="connsiteX7" fmla="*/ 2510974 w 4917825"/>
              <a:gd name="connsiteY7" fmla="*/ 755034 h 4906535"/>
              <a:gd name="connsiteX8" fmla="*/ 4603343 w 4917825"/>
              <a:gd name="connsiteY8" fmla="*/ 97985 h 4906535"/>
              <a:gd name="connsiteX9" fmla="*/ 4059627 w 4917825"/>
              <a:gd name="connsiteY9" fmla="*/ 2455466 h 4906535"/>
              <a:gd name="connsiteX10" fmla="*/ 4780345 w 4917825"/>
              <a:gd name="connsiteY10" fmla="*/ 2355234 h 4906535"/>
              <a:gd name="connsiteX11" fmla="*/ 4396296 w 4917825"/>
              <a:gd name="connsiteY11" fmla="*/ 3710806 h 4906535"/>
              <a:gd name="connsiteX12" fmla="*/ 4545868 w 4917825"/>
              <a:gd name="connsiteY12" fmla="*/ 4460954 h 4906535"/>
              <a:gd name="connsiteX13" fmla="*/ 3762746 w 4917825"/>
              <a:gd name="connsiteY13" fmla="*/ 4376057 h 4906535"/>
              <a:gd name="connsiteX14" fmla="*/ 2524402 w 4917825"/>
              <a:gd name="connsiteY14" fmla="*/ 4878324 h 4906535"/>
              <a:gd name="connsiteX15" fmla="*/ 2491732 w 4917825"/>
              <a:gd name="connsiteY15" fmla="*/ 4081790 h 4906535"/>
              <a:gd name="connsiteX16" fmla="*/ 226633 w 4917825"/>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55510 w 4846702"/>
              <a:gd name="connsiteY0" fmla="*/ 4706548 h 4906535"/>
              <a:gd name="connsiteX1" fmla="*/ 753788 w 4846702"/>
              <a:gd name="connsiteY1" fmla="*/ 2473151 h 4906535"/>
              <a:gd name="connsiteX2" fmla="*/ 23587 w 4846702"/>
              <a:gd name="connsiteY2" fmla="*/ 2392462 h 4906535"/>
              <a:gd name="connsiteX3" fmla="*/ 421640 w 4846702"/>
              <a:gd name="connsiteY3" fmla="*/ 1253682 h 4906535"/>
              <a:gd name="connsiteX4" fmla="*/ 351489 w 4846702"/>
              <a:gd name="connsiteY4" fmla="*/ 482230 h 4906535"/>
              <a:gd name="connsiteX5" fmla="*/ 1212647 w 4846702"/>
              <a:gd name="connsiteY5" fmla="*/ 451975 h 4906535"/>
              <a:gd name="connsiteX6" fmla="*/ 2343538 w 4846702"/>
              <a:gd name="connsiteY6" fmla="*/ 0 h 4906535"/>
              <a:gd name="connsiteX7" fmla="*/ 2439851 w 4846702"/>
              <a:gd name="connsiteY7" fmla="*/ 755034 h 4906535"/>
              <a:gd name="connsiteX8" fmla="*/ 4532220 w 4846702"/>
              <a:gd name="connsiteY8" fmla="*/ 97985 h 4906535"/>
              <a:gd name="connsiteX9" fmla="*/ 3988504 w 4846702"/>
              <a:gd name="connsiteY9" fmla="*/ 2455466 h 4906535"/>
              <a:gd name="connsiteX10" fmla="*/ 4709222 w 4846702"/>
              <a:gd name="connsiteY10" fmla="*/ 2355234 h 4906535"/>
              <a:gd name="connsiteX11" fmla="*/ 4325173 w 4846702"/>
              <a:gd name="connsiteY11" fmla="*/ 3710806 h 4906535"/>
              <a:gd name="connsiteX12" fmla="*/ 4474745 w 4846702"/>
              <a:gd name="connsiteY12" fmla="*/ 4460954 h 4906535"/>
              <a:gd name="connsiteX13" fmla="*/ 3691623 w 4846702"/>
              <a:gd name="connsiteY13" fmla="*/ 4376057 h 4906535"/>
              <a:gd name="connsiteX14" fmla="*/ 2453279 w 4846702"/>
              <a:gd name="connsiteY14" fmla="*/ 4878324 h 4906535"/>
              <a:gd name="connsiteX15" fmla="*/ 2420609 w 4846702"/>
              <a:gd name="connsiteY15" fmla="*/ 4081790 h 4906535"/>
              <a:gd name="connsiteX16" fmla="*/ 155510 w 4846702"/>
              <a:gd name="connsiteY16" fmla="*/ 4706548 h 4906535"/>
              <a:gd name="connsiteX0" fmla="*/ 145687 w 4836879"/>
              <a:gd name="connsiteY0" fmla="*/ 4706548 h 4911163"/>
              <a:gd name="connsiteX1" fmla="*/ 743965 w 4836879"/>
              <a:gd name="connsiteY1" fmla="*/ 2473151 h 4911163"/>
              <a:gd name="connsiteX2" fmla="*/ 13764 w 4836879"/>
              <a:gd name="connsiteY2" fmla="*/ 2392462 h 4911163"/>
              <a:gd name="connsiteX3" fmla="*/ 411817 w 4836879"/>
              <a:gd name="connsiteY3" fmla="*/ 1253682 h 4911163"/>
              <a:gd name="connsiteX4" fmla="*/ 341666 w 4836879"/>
              <a:gd name="connsiteY4" fmla="*/ 482230 h 4911163"/>
              <a:gd name="connsiteX5" fmla="*/ 1202824 w 4836879"/>
              <a:gd name="connsiteY5" fmla="*/ 451975 h 4911163"/>
              <a:gd name="connsiteX6" fmla="*/ 2333715 w 4836879"/>
              <a:gd name="connsiteY6" fmla="*/ 0 h 4911163"/>
              <a:gd name="connsiteX7" fmla="*/ 2430028 w 4836879"/>
              <a:gd name="connsiteY7" fmla="*/ 755034 h 4911163"/>
              <a:gd name="connsiteX8" fmla="*/ 4522397 w 4836879"/>
              <a:gd name="connsiteY8" fmla="*/ 97985 h 4911163"/>
              <a:gd name="connsiteX9" fmla="*/ 3978681 w 4836879"/>
              <a:gd name="connsiteY9" fmla="*/ 2455466 h 4911163"/>
              <a:gd name="connsiteX10" fmla="*/ 4699399 w 4836879"/>
              <a:gd name="connsiteY10" fmla="*/ 2355234 h 4911163"/>
              <a:gd name="connsiteX11" fmla="*/ 4315350 w 4836879"/>
              <a:gd name="connsiteY11" fmla="*/ 3710806 h 4911163"/>
              <a:gd name="connsiteX12" fmla="*/ 4464922 w 4836879"/>
              <a:gd name="connsiteY12" fmla="*/ 4460954 h 4911163"/>
              <a:gd name="connsiteX13" fmla="*/ 3681800 w 4836879"/>
              <a:gd name="connsiteY13" fmla="*/ 4376057 h 4911163"/>
              <a:gd name="connsiteX14" fmla="*/ 2443456 w 4836879"/>
              <a:gd name="connsiteY14" fmla="*/ 4878324 h 4911163"/>
              <a:gd name="connsiteX15" fmla="*/ 2410786 w 4836879"/>
              <a:gd name="connsiteY15" fmla="*/ 4081790 h 4911163"/>
              <a:gd name="connsiteX16" fmla="*/ 145687 w 4836879"/>
              <a:gd name="connsiteY16" fmla="*/ 4706548 h 4911163"/>
              <a:gd name="connsiteX0" fmla="*/ 144218 w 4851085"/>
              <a:gd name="connsiteY0" fmla="*/ 4701323 h 4906776"/>
              <a:gd name="connsiteX1" fmla="*/ 758171 w 4851085"/>
              <a:gd name="connsiteY1" fmla="*/ 2473151 h 4906776"/>
              <a:gd name="connsiteX2" fmla="*/ 27970 w 4851085"/>
              <a:gd name="connsiteY2" fmla="*/ 2392462 h 4906776"/>
              <a:gd name="connsiteX3" fmla="*/ 426023 w 4851085"/>
              <a:gd name="connsiteY3" fmla="*/ 1253682 h 4906776"/>
              <a:gd name="connsiteX4" fmla="*/ 355872 w 4851085"/>
              <a:gd name="connsiteY4" fmla="*/ 482230 h 4906776"/>
              <a:gd name="connsiteX5" fmla="*/ 1217030 w 4851085"/>
              <a:gd name="connsiteY5" fmla="*/ 451975 h 4906776"/>
              <a:gd name="connsiteX6" fmla="*/ 2347921 w 4851085"/>
              <a:gd name="connsiteY6" fmla="*/ 0 h 4906776"/>
              <a:gd name="connsiteX7" fmla="*/ 2444234 w 4851085"/>
              <a:gd name="connsiteY7" fmla="*/ 755034 h 4906776"/>
              <a:gd name="connsiteX8" fmla="*/ 4536603 w 4851085"/>
              <a:gd name="connsiteY8" fmla="*/ 97985 h 4906776"/>
              <a:gd name="connsiteX9" fmla="*/ 3992887 w 4851085"/>
              <a:gd name="connsiteY9" fmla="*/ 2455466 h 4906776"/>
              <a:gd name="connsiteX10" fmla="*/ 4713605 w 4851085"/>
              <a:gd name="connsiteY10" fmla="*/ 2355234 h 4906776"/>
              <a:gd name="connsiteX11" fmla="*/ 4329556 w 4851085"/>
              <a:gd name="connsiteY11" fmla="*/ 3710806 h 4906776"/>
              <a:gd name="connsiteX12" fmla="*/ 4479128 w 4851085"/>
              <a:gd name="connsiteY12" fmla="*/ 4460954 h 4906776"/>
              <a:gd name="connsiteX13" fmla="*/ 3696006 w 4851085"/>
              <a:gd name="connsiteY13" fmla="*/ 4376057 h 4906776"/>
              <a:gd name="connsiteX14" fmla="*/ 2457662 w 4851085"/>
              <a:gd name="connsiteY14" fmla="*/ 4878324 h 4906776"/>
              <a:gd name="connsiteX15" fmla="*/ 2424992 w 4851085"/>
              <a:gd name="connsiteY15" fmla="*/ 4081790 h 4906776"/>
              <a:gd name="connsiteX16" fmla="*/ 144218 w 4851085"/>
              <a:gd name="connsiteY16" fmla="*/ 4701323 h 4906776"/>
              <a:gd name="connsiteX0" fmla="*/ 138410 w 4845277"/>
              <a:gd name="connsiteY0" fmla="*/ 4701323 h 4906535"/>
              <a:gd name="connsiteX1" fmla="*/ 752363 w 4845277"/>
              <a:gd name="connsiteY1" fmla="*/ 2473151 h 4906535"/>
              <a:gd name="connsiteX2" fmla="*/ 22162 w 4845277"/>
              <a:gd name="connsiteY2" fmla="*/ 2392462 h 4906535"/>
              <a:gd name="connsiteX3" fmla="*/ 420215 w 4845277"/>
              <a:gd name="connsiteY3" fmla="*/ 1253682 h 4906535"/>
              <a:gd name="connsiteX4" fmla="*/ 350064 w 4845277"/>
              <a:gd name="connsiteY4" fmla="*/ 482230 h 4906535"/>
              <a:gd name="connsiteX5" fmla="*/ 1211222 w 4845277"/>
              <a:gd name="connsiteY5" fmla="*/ 451975 h 4906535"/>
              <a:gd name="connsiteX6" fmla="*/ 2342113 w 4845277"/>
              <a:gd name="connsiteY6" fmla="*/ 0 h 4906535"/>
              <a:gd name="connsiteX7" fmla="*/ 2438426 w 4845277"/>
              <a:gd name="connsiteY7" fmla="*/ 755034 h 4906535"/>
              <a:gd name="connsiteX8" fmla="*/ 4530795 w 4845277"/>
              <a:gd name="connsiteY8" fmla="*/ 97985 h 4906535"/>
              <a:gd name="connsiteX9" fmla="*/ 3987079 w 4845277"/>
              <a:gd name="connsiteY9" fmla="*/ 2455466 h 4906535"/>
              <a:gd name="connsiteX10" fmla="*/ 4707797 w 4845277"/>
              <a:gd name="connsiteY10" fmla="*/ 2355234 h 4906535"/>
              <a:gd name="connsiteX11" fmla="*/ 4323748 w 4845277"/>
              <a:gd name="connsiteY11" fmla="*/ 3710806 h 4906535"/>
              <a:gd name="connsiteX12" fmla="*/ 4473320 w 4845277"/>
              <a:gd name="connsiteY12" fmla="*/ 4460954 h 4906535"/>
              <a:gd name="connsiteX13" fmla="*/ 3690198 w 4845277"/>
              <a:gd name="connsiteY13" fmla="*/ 4376057 h 4906535"/>
              <a:gd name="connsiteX14" fmla="*/ 2451854 w 4845277"/>
              <a:gd name="connsiteY14" fmla="*/ 4878324 h 4906535"/>
              <a:gd name="connsiteX15" fmla="*/ 2419184 w 4845277"/>
              <a:gd name="connsiteY15" fmla="*/ 4081790 h 4906535"/>
              <a:gd name="connsiteX16" fmla="*/ 138410 w 4845277"/>
              <a:gd name="connsiteY16" fmla="*/ 4701323 h 4906535"/>
              <a:gd name="connsiteX0" fmla="*/ 156579 w 4863446"/>
              <a:gd name="connsiteY0" fmla="*/ 4701323 h 4906535"/>
              <a:gd name="connsiteX1" fmla="*/ 770532 w 4863446"/>
              <a:gd name="connsiteY1" fmla="*/ 2473151 h 4906535"/>
              <a:gd name="connsiteX2" fmla="*/ 40331 w 4863446"/>
              <a:gd name="connsiteY2" fmla="*/ 2392462 h 4906535"/>
              <a:gd name="connsiteX3" fmla="*/ 438384 w 4863446"/>
              <a:gd name="connsiteY3" fmla="*/ 1253682 h 4906535"/>
              <a:gd name="connsiteX4" fmla="*/ 368233 w 4863446"/>
              <a:gd name="connsiteY4" fmla="*/ 482230 h 4906535"/>
              <a:gd name="connsiteX5" fmla="*/ 1229391 w 4863446"/>
              <a:gd name="connsiteY5" fmla="*/ 451975 h 4906535"/>
              <a:gd name="connsiteX6" fmla="*/ 2360282 w 4863446"/>
              <a:gd name="connsiteY6" fmla="*/ 0 h 4906535"/>
              <a:gd name="connsiteX7" fmla="*/ 2456595 w 4863446"/>
              <a:gd name="connsiteY7" fmla="*/ 755034 h 4906535"/>
              <a:gd name="connsiteX8" fmla="*/ 4548964 w 4863446"/>
              <a:gd name="connsiteY8" fmla="*/ 97985 h 4906535"/>
              <a:gd name="connsiteX9" fmla="*/ 4005248 w 4863446"/>
              <a:gd name="connsiteY9" fmla="*/ 2455466 h 4906535"/>
              <a:gd name="connsiteX10" fmla="*/ 4725966 w 4863446"/>
              <a:gd name="connsiteY10" fmla="*/ 2355234 h 4906535"/>
              <a:gd name="connsiteX11" fmla="*/ 4341917 w 4863446"/>
              <a:gd name="connsiteY11" fmla="*/ 3710806 h 4906535"/>
              <a:gd name="connsiteX12" fmla="*/ 4491489 w 4863446"/>
              <a:gd name="connsiteY12" fmla="*/ 4460954 h 4906535"/>
              <a:gd name="connsiteX13" fmla="*/ 3708367 w 4863446"/>
              <a:gd name="connsiteY13" fmla="*/ 4376057 h 4906535"/>
              <a:gd name="connsiteX14" fmla="*/ 2470023 w 4863446"/>
              <a:gd name="connsiteY14" fmla="*/ 4878324 h 4906535"/>
              <a:gd name="connsiteX15" fmla="*/ 2437353 w 4863446"/>
              <a:gd name="connsiteY15" fmla="*/ 4081790 h 4906535"/>
              <a:gd name="connsiteX16" fmla="*/ 156579 w 4863446"/>
              <a:gd name="connsiteY16" fmla="*/ 4701323 h 4906535"/>
              <a:gd name="connsiteX0" fmla="*/ 138224 w 4845091"/>
              <a:gd name="connsiteY0" fmla="*/ 4701323 h 4906535"/>
              <a:gd name="connsiteX1" fmla="*/ 752177 w 4845091"/>
              <a:gd name="connsiteY1" fmla="*/ 2473151 h 4906535"/>
              <a:gd name="connsiteX2" fmla="*/ 21976 w 4845091"/>
              <a:gd name="connsiteY2" fmla="*/ 2392462 h 4906535"/>
              <a:gd name="connsiteX3" fmla="*/ 420029 w 4845091"/>
              <a:gd name="connsiteY3" fmla="*/ 1253682 h 4906535"/>
              <a:gd name="connsiteX4" fmla="*/ 349878 w 4845091"/>
              <a:gd name="connsiteY4" fmla="*/ 482230 h 4906535"/>
              <a:gd name="connsiteX5" fmla="*/ 1211036 w 4845091"/>
              <a:gd name="connsiteY5" fmla="*/ 451975 h 4906535"/>
              <a:gd name="connsiteX6" fmla="*/ 2341927 w 4845091"/>
              <a:gd name="connsiteY6" fmla="*/ 0 h 4906535"/>
              <a:gd name="connsiteX7" fmla="*/ 2438240 w 4845091"/>
              <a:gd name="connsiteY7" fmla="*/ 755034 h 4906535"/>
              <a:gd name="connsiteX8" fmla="*/ 4530609 w 4845091"/>
              <a:gd name="connsiteY8" fmla="*/ 97985 h 4906535"/>
              <a:gd name="connsiteX9" fmla="*/ 3986893 w 4845091"/>
              <a:gd name="connsiteY9" fmla="*/ 2455466 h 4906535"/>
              <a:gd name="connsiteX10" fmla="*/ 4707611 w 4845091"/>
              <a:gd name="connsiteY10" fmla="*/ 2355234 h 4906535"/>
              <a:gd name="connsiteX11" fmla="*/ 4323562 w 4845091"/>
              <a:gd name="connsiteY11" fmla="*/ 3710806 h 4906535"/>
              <a:gd name="connsiteX12" fmla="*/ 4473134 w 4845091"/>
              <a:gd name="connsiteY12" fmla="*/ 4460954 h 4906535"/>
              <a:gd name="connsiteX13" fmla="*/ 3690012 w 4845091"/>
              <a:gd name="connsiteY13" fmla="*/ 4376057 h 4906535"/>
              <a:gd name="connsiteX14" fmla="*/ 2451668 w 4845091"/>
              <a:gd name="connsiteY14" fmla="*/ 4878324 h 4906535"/>
              <a:gd name="connsiteX15" fmla="*/ 2418998 w 4845091"/>
              <a:gd name="connsiteY15" fmla="*/ 4081790 h 4906535"/>
              <a:gd name="connsiteX16" fmla="*/ 138224 w 4845091"/>
              <a:gd name="connsiteY16" fmla="*/ 4701323 h 4906535"/>
              <a:gd name="connsiteX0" fmla="*/ 138224 w 4845091"/>
              <a:gd name="connsiteY0" fmla="*/ 4701323 h 4915652"/>
              <a:gd name="connsiteX1" fmla="*/ 752177 w 4845091"/>
              <a:gd name="connsiteY1" fmla="*/ 2473151 h 4915652"/>
              <a:gd name="connsiteX2" fmla="*/ 21976 w 4845091"/>
              <a:gd name="connsiteY2" fmla="*/ 2392462 h 4915652"/>
              <a:gd name="connsiteX3" fmla="*/ 420029 w 4845091"/>
              <a:gd name="connsiteY3" fmla="*/ 1253682 h 4915652"/>
              <a:gd name="connsiteX4" fmla="*/ 349878 w 4845091"/>
              <a:gd name="connsiteY4" fmla="*/ 482230 h 4915652"/>
              <a:gd name="connsiteX5" fmla="*/ 1211036 w 4845091"/>
              <a:gd name="connsiteY5" fmla="*/ 451975 h 4915652"/>
              <a:gd name="connsiteX6" fmla="*/ 2341927 w 4845091"/>
              <a:gd name="connsiteY6" fmla="*/ 0 h 4915652"/>
              <a:gd name="connsiteX7" fmla="*/ 2438240 w 4845091"/>
              <a:gd name="connsiteY7" fmla="*/ 755034 h 4915652"/>
              <a:gd name="connsiteX8" fmla="*/ 4530609 w 4845091"/>
              <a:gd name="connsiteY8" fmla="*/ 97985 h 4915652"/>
              <a:gd name="connsiteX9" fmla="*/ 3986893 w 4845091"/>
              <a:gd name="connsiteY9" fmla="*/ 2455466 h 4915652"/>
              <a:gd name="connsiteX10" fmla="*/ 4707611 w 4845091"/>
              <a:gd name="connsiteY10" fmla="*/ 2355234 h 4915652"/>
              <a:gd name="connsiteX11" fmla="*/ 4323562 w 4845091"/>
              <a:gd name="connsiteY11" fmla="*/ 3710806 h 4915652"/>
              <a:gd name="connsiteX12" fmla="*/ 4473134 w 4845091"/>
              <a:gd name="connsiteY12" fmla="*/ 4460954 h 4915652"/>
              <a:gd name="connsiteX13" fmla="*/ 3690012 w 4845091"/>
              <a:gd name="connsiteY13" fmla="*/ 4376057 h 4915652"/>
              <a:gd name="connsiteX14" fmla="*/ 2451668 w 4845091"/>
              <a:gd name="connsiteY14" fmla="*/ 4878324 h 4915652"/>
              <a:gd name="connsiteX15" fmla="*/ 2418998 w 4845091"/>
              <a:gd name="connsiteY15" fmla="*/ 4081790 h 4915652"/>
              <a:gd name="connsiteX16" fmla="*/ 138224 w 4845091"/>
              <a:gd name="connsiteY16" fmla="*/ 4701323 h 4915652"/>
              <a:gd name="connsiteX0" fmla="*/ 138224 w 4845091"/>
              <a:gd name="connsiteY0" fmla="*/ 4701323 h 4919531"/>
              <a:gd name="connsiteX1" fmla="*/ 752177 w 4845091"/>
              <a:gd name="connsiteY1" fmla="*/ 2473151 h 4919531"/>
              <a:gd name="connsiteX2" fmla="*/ 21976 w 4845091"/>
              <a:gd name="connsiteY2" fmla="*/ 2392462 h 4919531"/>
              <a:gd name="connsiteX3" fmla="*/ 420029 w 4845091"/>
              <a:gd name="connsiteY3" fmla="*/ 1253682 h 4919531"/>
              <a:gd name="connsiteX4" fmla="*/ 349878 w 4845091"/>
              <a:gd name="connsiteY4" fmla="*/ 482230 h 4919531"/>
              <a:gd name="connsiteX5" fmla="*/ 1211036 w 4845091"/>
              <a:gd name="connsiteY5" fmla="*/ 451975 h 4919531"/>
              <a:gd name="connsiteX6" fmla="*/ 2341927 w 4845091"/>
              <a:gd name="connsiteY6" fmla="*/ 0 h 4919531"/>
              <a:gd name="connsiteX7" fmla="*/ 2438240 w 4845091"/>
              <a:gd name="connsiteY7" fmla="*/ 755034 h 4919531"/>
              <a:gd name="connsiteX8" fmla="*/ 4530609 w 4845091"/>
              <a:gd name="connsiteY8" fmla="*/ 97985 h 4919531"/>
              <a:gd name="connsiteX9" fmla="*/ 3986893 w 4845091"/>
              <a:gd name="connsiteY9" fmla="*/ 2455466 h 4919531"/>
              <a:gd name="connsiteX10" fmla="*/ 4707611 w 4845091"/>
              <a:gd name="connsiteY10" fmla="*/ 2355234 h 4919531"/>
              <a:gd name="connsiteX11" fmla="*/ 4323562 w 4845091"/>
              <a:gd name="connsiteY11" fmla="*/ 3710806 h 4919531"/>
              <a:gd name="connsiteX12" fmla="*/ 4473134 w 4845091"/>
              <a:gd name="connsiteY12" fmla="*/ 4460954 h 4919531"/>
              <a:gd name="connsiteX13" fmla="*/ 3690012 w 4845091"/>
              <a:gd name="connsiteY13" fmla="*/ 4376057 h 4919531"/>
              <a:gd name="connsiteX14" fmla="*/ 2451668 w 4845091"/>
              <a:gd name="connsiteY14" fmla="*/ 4878324 h 4919531"/>
              <a:gd name="connsiteX15" fmla="*/ 2418998 w 4845091"/>
              <a:gd name="connsiteY15" fmla="*/ 4081790 h 4919531"/>
              <a:gd name="connsiteX16" fmla="*/ 138224 w 4845091"/>
              <a:gd name="connsiteY16" fmla="*/ 4701323 h 4919531"/>
              <a:gd name="connsiteX0" fmla="*/ 175096 w 4881963"/>
              <a:gd name="connsiteY0" fmla="*/ 4701323 h 4919531"/>
              <a:gd name="connsiteX1" fmla="*/ 789049 w 4881963"/>
              <a:gd name="connsiteY1" fmla="*/ 2473151 h 4919531"/>
              <a:gd name="connsiteX2" fmla="*/ 58848 w 4881963"/>
              <a:gd name="connsiteY2" fmla="*/ 2392462 h 4919531"/>
              <a:gd name="connsiteX3" fmla="*/ 456901 w 4881963"/>
              <a:gd name="connsiteY3" fmla="*/ 1253682 h 4919531"/>
              <a:gd name="connsiteX4" fmla="*/ 386750 w 4881963"/>
              <a:gd name="connsiteY4" fmla="*/ 482230 h 4919531"/>
              <a:gd name="connsiteX5" fmla="*/ 1247908 w 4881963"/>
              <a:gd name="connsiteY5" fmla="*/ 451975 h 4919531"/>
              <a:gd name="connsiteX6" fmla="*/ 2378799 w 4881963"/>
              <a:gd name="connsiteY6" fmla="*/ 0 h 4919531"/>
              <a:gd name="connsiteX7" fmla="*/ 2475112 w 4881963"/>
              <a:gd name="connsiteY7" fmla="*/ 755034 h 4919531"/>
              <a:gd name="connsiteX8" fmla="*/ 4567481 w 4881963"/>
              <a:gd name="connsiteY8" fmla="*/ 97985 h 4919531"/>
              <a:gd name="connsiteX9" fmla="*/ 4023765 w 4881963"/>
              <a:gd name="connsiteY9" fmla="*/ 2455466 h 4919531"/>
              <a:gd name="connsiteX10" fmla="*/ 4744483 w 4881963"/>
              <a:gd name="connsiteY10" fmla="*/ 2355234 h 4919531"/>
              <a:gd name="connsiteX11" fmla="*/ 4360434 w 4881963"/>
              <a:gd name="connsiteY11" fmla="*/ 3710806 h 4919531"/>
              <a:gd name="connsiteX12" fmla="*/ 4510006 w 4881963"/>
              <a:gd name="connsiteY12" fmla="*/ 4460954 h 4919531"/>
              <a:gd name="connsiteX13" fmla="*/ 3726884 w 4881963"/>
              <a:gd name="connsiteY13" fmla="*/ 4376057 h 4919531"/>
              <a:gd name="connsiteX14" fmla="*/ 2488540 w 4881963"/>
              <a:gd name="connsiteY14" fmla="*/ 4878324 h 4919531"/>
              <a:gd name="connsiteX15" fmla="*/ 2455870 w 4881963"/>
              <a:gd name="connsiteY15" fmla="*/ 4081790 h 4919531"/>
              <a:gd name="connsiteX16" fmla="*/ 175096 w 4881963"/>
              <a:gd name="connsiteY16" fmla="*/ 4701323 h 4919531"/>
              <a:gd name="connsiteX0" fmla="*/ 167838 w 4874705"/>
              <a:gd name="connsiteY0" fmla="*/ 4701323 h 4919531"/>
              <a:gd name="connsiteX1" fmla="*/ 781791 w 4874705"/>
              <a:gd name="connsiteY1" fmla="*/ 2473151 h 4919531"/>
              <a:gd name="connsiteX2" fmla="*/ 51590 w 4874705"/>
              <a:gd name="connsiteY2" fmla="*/ 2392462 h 4919531"/>
              <a:gd name="connsiteX3" fmla="*/ 449643 w 4874705"/>
              <a:gd name="connsiteY3" fmla="*/ 1253682 h 4919531"/>
              <a:gd name="connsiteX4" fmla="*/ 379492 w 4874705"/>
              <a:gd name="connsiteY4" fmla="*/ 482230 h 4919531"/>
              <a:gd name="connsiteX5" fmla="*/ 1240650 w 4874705"/>
              <a:gd name="connsiteY5" fmla="*/ 451975 h 4919531"/>
              <a:gd name="connsiteX6" fmla="*/ 2371541 w 4874705"/>
              <a:gd name="connsiteY6" fmla="*/ 0 h 4919531"/>
              <a:gd name="connsiteX7" fmla="*/ 2467854 w 4874705"/>
              <a:gd name="connsiteY7" fmla="*/ 755034 h 4919531"/>
              <a:gd name="connsiteX8" fmla="*/ 4560223 w 4874705"/>
              <a:gd name="connsiteY8" fmla="*/ 97985 h 4919531"/>
              <a:gd name="connsiteX9" fmla="*/ 4016507 w 4874705"/>
              <a:gd name="connsiteY9" fmla="*/ 2455466 h 4919531"/>
              <a:gd name="connsiteX10" fmla="*/ 4737225 w 4874705"/>
              <a:gd name="connsiteY10" fmla="*/ 2355234 h 4919531"/>
              <a:gd name="connsiteX11" fmla="*/ 4353176 w 4874705"/>
              <a:gd name="connsiteY11" fmla="*/ 3710806 h 4919531"/>
              <a:gd name="connsiteX12" fmla="*/ 4502748 w 4874705"/>
              <a:gd name="connsiteY12" fmla="*/ 4460954 h 4919531"/>
              <a:gd name="connsiteX13" fmla="*/ 3719626 w 4874705"/>
              <a:gd name="connsiteY13" fmla="*/ 4376057 h 4919531"/>
              <a:gd name="connsiteX14" fmla="*/ 2481282 w 4874705"/>
              <a:gd name="connsiteY14" fmla="*/ 4878324 h 4919531"/>
              <a:gd name="connsiteX15" fmla="*/ 2448612 w 4874705"/>
              <a:gd name="connsiteY15" fmla="*/ 4081790 h 4919531"/>
              <a:gd name="connsiteX16" fmla="*/ 167838 w 4874705"/>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71949 w 4878816"/>
              <a:gd name="connsiteY0" fmla="*/ 4701323 h 4919531"/>
              <a:gd name="connsiteX1" fmla="*/ 785902 w 4878816"/>
              <a:gd name="connsiteY1" fmla="*/ 2473151 h 4919531"/>
              <a:gd name="connsiteX2" fmla="*/ 55701 w 4878816"/>
              <a:gd name="connsiteY2" fmla="*/ 2392462 h 4919531"/>
              <a:gd name="connsiteX3" fmla="*/ 453754 w 4878816"/>
              <a:gd name="connsiteY3" fmla="*/ 1253682 h 4919531"/>
              <a:gd name="connsiteX4" fmla="*/ 383603 w 4878816"/>
              <a:gd name="connsiteY4" fmla="*/ 482230 h 4919531"/>
              <a:gd name="connsiteX5" fmla="*/ 1244761 w 4878816"/>
              <a:gd name="connsiteY5" fmla="*/ 451975 h 4919531"/>
              <a:gd name="connsiteX6" fmla="*/ 2375652 w 4878816"/>
              <a:gd name="connsiteY6" fmla="*/ 0 h 4919531"/>
              <a:gd name="connsiteX7" fmla="*/ 2471965 w 4878816"/>
              <a:gd name="connsiteY7" fmla="*/ 755034 h 4919531"/>
              <a:gd name="connsiteX8" fmla="*/ 4564334 w 4878816"/>
              <a:gd name="connsiteY8" fmla="*/ 97985 h 4919531"/>
              <a:gd name="connsiteX9" fmla="*/ 4020618 w 4878816"/>
              <a:gd name="connsiteY9" fmla="*/ 2455466 h 4919531"/>
              <a:gd name="connsiteX10" fmla="*/ 4741336 w 4878816"/>
              <a:gd name="connsiteY10" fmla="*/ 2355234 h 4919531"/>
              <a:gd name="connsiteX11" fmla="*/ 4357287 w 4878816"/>
              <a:gd name="connsiteY11" fmla="*/ 3710806 h 4919531"/>
              <a:gd name="connsiteX12" fmla="*/ 4506859 w 4878816"/>
              <a:gd name="connsiteY12" fmla="*/ 4460954 h 4919531"/>
              <a:gd name="connsiteX13" fmla="*/ 3723737 w 4878816"/>
              <a:gd name="connsiteY13" fmla="*/ 4376057 h 4919531"/>
              <a:gd name="connsiteX14" fmla="*/ 2485393 w 4878816"/>
              <a:gd name="connsiteY14" fmla="*/ 4878324 h 4919531"/>
              <a:gd name="connsiteX15" fmla="*/ 2452723 w 4878816"/>
              <a:gd name="connsiteY15" fmla="*/ 4081790 h 4919531"/>
              <a:gd name="connsiteX16" fmla="*/ 171949 w 48788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7108 w 4853975"/>
              <a:gd name="connsiteY0" fmla="*/ 4701323 h 4919531"/>
              <a:gd name="connsiteX1" fmla="*/ 761061 w 4853975"/>
              <a:gd name="connsiteY1" fmla="*/ 2473151 h 4919531"/>
              <a:gd name="connsiteX2" fmla="*/ 30860 w 4853975"/>
              <a:gd name="connsiteY2" fmla="*/ 2392462 h 4919531"/>
              <a:gd name="connsiteX3" fmla="*/ 428913 w 4853975"/>
              <a:gd name="connsiteY3" fmla="*/ 1253682 h 4919531"/>
              <a:gd name="connsiteX4" fmla="*/ 358762 w 4853975"/>
              <a:gd name="connsiteY4" fmla="*/ 482230 h 4919531"/>
              <a:gd name="connsiteX5" fmla="*/ 1219920 w 4853975"/>
              <a:gd name="connsiteY5" fmla="*/ 451975 h 4919531"/>
              <a:gd name="connsiteX6" fmla="*/ 2350811 w 4853975"/>
              <a:gd name="connsiteY6" fmla="*/ 0 h 4919531"/>
              <a:gd name="connsiteX7" fmla="*/ 2447124 w 4853975"/>
              <a:gd name="connsiteY7" fmla="*/ 755034 h 4919531"/>
              <a:gd name="connsiteX8" fmla="*/ 4539493 w 4853975"/>
              <a:gd name="connsiteY8" fmla="*/ 97985 h 4919531"/>
              <a:gd name="connsiteX9" fmla="*/ 3995777 w 4853975"/>
              <a:gd name="connsiteY9" fmla="*/ 2455466 h 4919531"/>
              <a:gd name="connsiteX10" fmla="*/ 4716495 w 4853975"/>
              <a:gd name="connsiteY10" fmla="*/ 2355234 h 4919531"/>
              <a:gd name="connsiteX11" fmla="*/ 4332446 w 4853975"/>
              <a:gd name="connsiteY11" fmla="*/ 3710806 h 4919531"/>
              <a:gd name="connsiteX12" fmla="*/ 4482018 w 4853975"/>
              <a:gd name="connsiteY12" fmla="*/ 4460954 h 4919531"/>
              <a:gd name="connsiteX13" fmla="*/ 3698896 w 4853975"/>
              <a:gd name="connsiteY13" fmla="*/ 4376057 h 4919531"/>
              <a:gd name="connsiteX14" fmla="*/ 2460552 w 4853975"/>
              <a:gd name="connsiteY14" fmla="*/ 4878324 h 4919531"/>
              <a:gd name="connsiteX15" fmla="*/ 2427882 w 4853975"/>
              <a:gd name="connsiteY15" fmla="*/ 4081790 h 4919531"/>
              <a:gd name="connsiteX16" fmla="*/ 147108 w 4853975"/>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01323 h 4919531"/>
              <a:gd name="connsiteX1" fmla="*/ 757802 w 4850716"/>
              <a:gd name="connsiteY1" fmla="*/ 2473151 h 4919531"/>
              <a:gd name="connsiteX2" fmla="*/ 27601 w 4850716"/>
              <a:gd name="connsiteY2" fmla="*/ 2392462 h 4919531"/>
              <a:gd name="connsiteX3" fmla="*/ 425654 w 4850716"/>
              <a:gd name="connsiteY3" fmla="*/ 1253682 h 4919531"/>
              <a:gd name="connsiteX4" fmla="*/ 355503 w 4850716"/>
              <a:gd name="connsiteY4" fmla="*/ 482230 h 4919531"/>
              <a:gd name="connsiteX5" fmla="*/ 1216661 w 4850716"/>
              <a:gd name="connsiteY5" fmla="*/ 451975 h 4919531"/>
              <a:gd name="connsiteX6" fmla="*/ 2347552 w 4850716"/>
              <a:gd name="connsiteY6" fmla="*/ 0 h 4919531"/>
              <a:gd name="connsiteX7" fmla="*/ 2443865 w 4850716"/>
              <a:gd name="connsiteY7" fmla="*/ 755034 h 4919531"/>
              <a:gd name="connsiteX8" fmla="*/ 4536234 w 4850716"/>
              <a:gd name="connsiteY8" fmla="*/ 97985 h 4919531"/>
              <a:gd name="connsiteX9" fmla="*/ 3992518 w 4850716"/>
              <a:gd name="connsiteY9" fmla="*/ 2455466 h 4919531"/>
              <a:gd name="connsiteX10" fmla="*/ 4713236 w 4850716"/>
              <a:gd name="connsiteY10" fmla="*/ 2355234 h 4919531"/>
              <a:gd name="connsiteX11" fmla="*/ 4329187 w 4850716"/>
              <a:gd name="connsiteY11" fmla="*/ 3710806 h 4919531"/>
              <a:gd name="connsiteX12" fmla="*/ 4478759 w 4850716"/>
              <a:gd name="connsiteY12" fmla="*/ 4460954 h 4919531"/>
              <a:gd name="connsiteX13" fmla="*/ 3695637 w 4850716"/>
              <a:gd name="connsiteY13" fmla="*/ 4376057 h 4919531"/>
              <a:gd name="connsiteX14" fmla="*/ 2457293 w 4850716"/>
              <a:gd name="connsiteY14" fmla="*/ 4878324 h 4919531"/>
              <a:gd name="connsiteX15" fmla="*/ 2424623 w 4850716"/>
              <a:gd name="connsiteY15" fmla="*/ 4081790 h 4919531"/>
              <a:gd name="connsiteX16" fmla="*/ 143849 w 4850716"/>
              <a:gd name="connsiteY16" fmla="*/ 4701323 h 4919531"/>
              <a:gd name="connsiteX0" fmla="*/ 143849 w 4850716"/>
              <a:gd name="connsiteY0" fmla="*/ 4718502 h 4936710"/>
              <a:gd name="connsiteX1" fmla="*/ 757802 w 4850716"/>
              <a:gd name="connsiteY1" fmla="*/ 2490330 h 4936710"/>
              <a:gd name="connsiteX2" fmla="*/ 27601 w 4850716"/>
              <a:gd name="connsiteY2" fmla="*/ 2409641 h 4936710"/>
              <a:gd name="connsiteX3" fmla="*/ 425654 w 4850716"/>
              <a:gd name="connsiteY3" fmla="*/ 1270861 h 4936710"/>
              <a:gd name="connsiteX4" fmla="*/ 355503 w 4850716"/>
              <a:gd name="connsiteY4" fmla="*/ 499409 h 4936710"/>
              <a:gd name="connsiteX5" fmla="*/ 1216661 w 4850716"/>
              <a:gd name="connsiteY5" fmla="*/ 469154 h 4936710"/>
              <a:gd name="connsiteX6" fmla="*/ 2347552 w 4850716"/>
              <a:gd name="connsiteY6" fmla="*/ 17179 h 4936710"/>
              <a:gd name="connsiteX7" fmla="*/ 2443865 w 4850716"/>
              <a:gd name="connsiteY7" fmla="*/ 772213 h 4936710"/>
              <a:gd name="connsiteX8" fmla="*/ 4536234 w 4850716"/>
              <a:gd name="connsiteY8" fmla="*/ 115164 h 4936710"/>
              <a:gd name="connsiteX9" fmla="*/ 3992518 w 4850716"/>
              <a:gd name="connsiteY9" fmla="*/ 2472645 h 4936710"/>
              <a:gd name="connsiteX10" fmla="*/ 4713236 w 4850716"/>
              <a:gd name="connsiteY10" fmla="*/ 2372413 h 4936710"/>
              <a:gd name="connsiteX11" fmla="*/ 4329187 w 4850716"/>
              <a:gd name="connsiteY11" fmla="*/ 3727985 h 4936710"/>
              <a:gd name="connsiteX12" fmla="*/ 4478759 w 4850716"/>
              <a:gd name="connsiteY12" fmla="*/ 4478133 h 4936710"/>
              <a:gd name="connsiteX13" fmla="*/ 3695637 w 4850716"/>
              <a:gd name="connsiteY13" fmla="*/ 4393236 h 4936710"/>
              <a:gd name="connsiteX14" fmla="*/ 2457293 w 4850716"/>
              <a:gd name="connsiteY14" fmla="*/ 4895503 h 4936710"/>
              <a:gd name="connsiteX15" fmla="*/ 2424623 w 4850716"/>
              <a:gd name="connsiteY15" fmla="*/ 4098969 h 4936710"/>
              <a:gd name="connsiteX16" fmla="*/ 143849 w 4850716"/>
              <a:gd name="connsiteY16" fmla="*/ 4718502 h 4936710"/>
              <a:gd name="connsiteX0" fmla="*/ 143849 w 4850716"/>
              <a:gd name="connsiteY0" fmla="*/ 4725455 h 4943663"/>
              <a:gd name="connsiteX1" fmla="*/ 757802 w 4850716"/>
              <a:gd name="connsiteY1" fmla="*/ 2497283 h 4943663"/>
              <a:gd name="connsiteX2" fmla="*/ 27601 w 4850716"/>
              <a:gd name="connsiteY2" fmla="*/ 2416594 h 4943663"/>
              <a:gd name="connsiteX3" fmla="*/ 425654 w 4850716"/>
              <a:gd name="connsiteY3" fmla="*/ 1277814 h 4943663"/>
              <a:gd name="connsiteX4" fmla="*/ 355503 w 4850716"/>
              <a:gd name="connsiteY4" fmla="*/ 506362 h 4943663"/>
              <a:gd name="connsiteX5" fmla="*/ 1216661 w 4850716"/>
              <a:gd name="connsiteY5" fmla="*/ 476107 h 4943663"/>
              <a:gd name="connsiteX6" fmla="*/ 2347552 w 4850716"/>
              <a:gd name="connsiteY6" fmla="*/ 24132 h 4943663"/>
              <a:gd name="connsiteX7" fmla="*/ 2443865 w 4850716"/>
              <a:gd name="connsiteY7" fmla="*/ 779166 h 4943663"/>
              <a:gd name="connsiteX8" fmla="*/ 4536234 w 4850716"/>
              <a:gd name="connsiteY8" fmla="*/ 122117 h 4943663"/>
              <a:gd name="connsiteX9" fmla="*/ 3992518 w 4850716"/>
              <a:gd name="connsiteY9" fmla="*/ 2479598 h 4943663"/>
              <a:gd name="connsiteX10" fmla="*/ 4713236 w 4850716"/>
              <a:gd name="connsiteY10" fmla="*/ 2379366 h 4943663"/>
              <a:gd name="connsiteX11" fmla="*/ 4329187 w 4850716"/>
              <a:gd name="connsiteY11" fmla="*/ 3734938 h 4943663"/>
              <a:gd name="connsiteX12" fmla="*/ 4478759 w 4850716"/>
              <a:gd name="connsiteY12" fmla="*/ 4485086 h 4943663"/>
              <a:gd name="connsiteX13" fmla="*/ 3695637 w 4850716"/>
              <a:gd name="connsiteY13" fmla="*/ 4400189 h 4943663"/>
              <a:gd name="connsiteX14" fmla="*/ 2457293 w 4850716"/>
              <a:gd name="connsiteY14" fmla="*/ 4902456 h 4943663"/>
              <a:gd name="connsiteX15" fmla="*/ 2424623 w 4850716"/>
              <a:gd name="connsiteY15" fmla="*/ 4105922 h 4943663"/>
              <a:gd name="connsiteX16" fmla="*/ 143849 w 4850716"/>
              <a:gd name="connsiteY16" fmla="*/ 4725455 h 4943663"/>
              <a:gd name="connsiteX0" fmla="*/ 143849 w 4850716"/>
              <a:gd name="connsiteY0" fmla="*/ 4714534 h 4932742"/>
              <a:gd name="connsiteX1" fmla="*/ 757802 w 4850716"/>
              <a:gd name="connsiteY1" fmla="*/ 2486362 h 4932742"/>
              <a:gd name="connsiteX2" fmla="*/ 27601 w 4850716"/>
              <a:gd name="connsiteY2" fmla="*/ 2405673 h 4932742"/>
              <a:gd name="connsiteX3" fmla="*/ 425654 w 4850716"/>
              <a:gd name="connsiteY3" fmla="*/ 1266893 h 4932742"/>
              <a:gd name="connsiteX4" fmla="*/ 355503 w 4850716"/>
              <a:gd name="connsiteY4" fmla="*/ 495441 h 4932742"/>
              <a:gd name="connsiteX5" fmla="*/ 1216661 w 4850716"/>
              <a:gd name="connsiteY5" fmla="*/ 465186 h 4932742"/>
              <a:gd name="connsiteX6" fmla="*/ 2347552 w 4850716"/>
              <a:gd name="connsiteY6" fmla="*/ 13211 h 4932742"/>
              <a:gd name="connsiteX7" fmla="*/ 2443865 w 4850716"/>
              <a:gd name="connsiteY7" fmla="*/ 768245 h 4932742"/>
              <a:gd name="connsiteX8" fmla="*/ 4536234 w 4850716"/>
              <a:gd name="connsiteY8" fmla="*/ 111196 h 4932742"/>
              <a:gd name="connsiteX9" fmla="*/ 3992518 w 4850716"/>
              <a:gd name="connsiteY9" fmla="*/ 2468677 h 4932742"/>
              <a:gd name="connsiteX10" fmla="*/ 4713236 w 4850716"/>
              <a:gd name="connsiteY10" fmla="*/ 2368445 h 4932742"/>
              <a:gd name="connsiteX11" fmla="*/ 4329187 w 4850716"/>
              <a:gd name="connsiteY11" fmla="*/ 3724017 h 4932742"/>
              <a:gd name="connsiteX12" fmla="*/ 4478759 w 4850716"/>
              <a:gd name="connsiteY12" fmla="*/ 4474165 h 4932742"/>
              <a:gd name="connsiteX13" fmla="*/ 3695637 w 4850716"/>
              <a:gd name="connsiteY13" fmla="*/ 4389268 h 4932742"/>
              <a:gd name="connsiteX14" fmla="*/ 2457293 w 4850716"/>
              <a:gd name="connsiteY14" fmla="*/ 4891535 h 4932742"/>
              <a:gd name="connsiteX15" fmla="*/ 2424623 w 4850716"/>
              <a:gd name="connsiteY15" fmla="*/ 4095001 h 4932742"/>
              <a:gd name="connsiteX16" fmla="*/ 143849 w 4850716"/>
              <a:gd name="connsiteY16" fmla="*/ 4714534 h 4932742"/>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718357 h 4936565"/>
              <a:gd name="connsiteX1" fmla="*/ 757802 w 4850716"/>
              <a:gd name="connsiteY1" fmla="*/ 2490185 h 4936565"/>
              <a:gd name="connsiteX2" fmla="*/ 27601 w 4850716"/>
              <a:gd name="connsiteY2" fmla="*/ 2409496 h 4936565"/>
              <a:gd name="connsiteX3" fmla="*/ 425654 w 4850716"/>
              <a:gd name="connsiteY3" fmla="*/ 1270716 h 4936565"/>
              <a:gd name="connsiteX4" fmla="*/ 355503 w 4850716"/>
              <a:gd name="connsiteY4" fmla="*/ 499264 h 4936565"/>
              <a:gd name="connsiteX5" fmla="*/ 1216661 w 4850716"/>
              <a:gd name="connsiteY5" fmla="*/ 469009 h 4936565"/>
              <a:gd name="connsiteX6" fmla="*/ 2347552 w 4850716"/>
              <a:gd name="connsiteY6" fmla="*/ 17034 h 4936565"/>
              <a:gd name="connsiteX7" fmla="*/ 2443865 w 4850716"/>
              <a:gd name="connsiteY7" fmla="*/ 772068 h 4936565"/>
              <a:gd name="connsiteX8" fmla="*/ 4536234 w 4850716"/>
              <a:gd name="connsiteY8" fmla="*/ 115019 h 4936565"/>
              <a:gd name="connsiteX9" fmla="*/ 3992518 w 4850716"/>
              <a:gd name="connsiteY9" fmla="*/ 2472500 h 4936565"/>
              <a:gd name="connsiteX10" fmla="*/ 4713236 w 4850716"/>
              <a:gd name="connsiteY10" fmla="*/ 2372268 h 4936565"/>
              <a:gd name="connsiteX11" fmla="*/ 4329187 w 4850716"/>
              <a:gd name="connsiteY11" fmla="*/ 3727840 h 4936565"/>
              <a:gd name="connsiteX12" fmla="*/ 4478759 w 4850716"/>
              <a:gd name="connsiteY12" fmla="*/ 4477988 h 4936565"/>
              <a:gd name="connsiteX13" fmla="*/ 3695637 w 4850716"/>
              <a:gd name="connsiteY13" fmla="*/ 4393091 h 4936565"/>
              <a:gd name="connsiteX14" fmla="*/ 2457293 w 4850716"/>
              <a:gd name="connsiteY14" fmla="*/ 4895358 h 4936565"/>
              <a:gd name="connsiteX15" fmla="*/ 2424623 w 4850716"/>
              <a:gd name="connsiteY15" fmla="*/ 4098824 h 4936565"/>
              <a:gd name="connsiteX16" fmla="*/ 143849 w 4850716"/>
              <a:gd name="connsiteY16" fmla="*/ 4718357 h 4936565"/>
              <a:gd name="connsiteX0" fmla="*/ 143849 w 4850716"/>
              <a:gd name="connsiteY0" fmla="*/ 4879176 h 5097384"/>
              <a:gd name="connsiteX1" fmla="*/ 757802 w 4850716"/>
              <a:gd name="connsiteY1" fmla="*/ 2651004 h 5097384"/>
              <a:gd name="connsiteX2" fmla="*/ 27601 w 4850716"/>
              <a:gd name="connsiteY2" fmla="*/ 2570315 h 5097384"/>
              <a:gd name="connsiteX3" fmla="*/ 425654 w 4850716"/>
              <a:gd name="connsiteY3" fmla="*/ 1431535 h 5097384"/>
              <a:gd name="connsiteX4" fmla="*/ 355503 w 4850716"/>
              <a:gd name="connsiteY4" fmla="*/ 660083 h 5097384"/>
              <a:gd name="connsiteX5" fmla="*/ 1216661 w 4850716"/>
              <a:gd name="connsiteY5" fmla="*/ 629828 h 5097384"/>
              <a:gd name="connsiteX6" fmla="*/ 2347552 w 4850716"/>
              <a:gd name="connsiteY6" fmla="*/ 177853 h 5097384"/>
              <a:gd name="connsiteX7" fmla="*/ 2443865 w 4850716"/>
              <a:gd name="connsiteY7" fmla="*/ 932887 h 5097384"/>
              <a:gd name="connsiteX8" fmla="*/ 4536234 w 4850716"/>
              <a:gd name="connsiteY8" fmla="*/ 275838 h 5097384"/>
              <a:gd name="connsiteX9" fmla="*/ 3992518 w 4850716"/>
              <a:gd name="connsiteY9" fmla="*/ 2633319 h 5097384"/>
              <a:gd name="connsiteX10" fmla="*/ 4713236 w 4850716"/>
              <a:gd name="connsiteY10" fmla="*/ 2533087 h 5097384"/>
              <a:gd name="connsiteX11" fmla="*/ 4329187 w 4850716"/>
              <a:gd name="connsiteY11" fmla="*/ 3888659 h 5097384"/>
              <a:gd name="connsiteX12" fmla="*/ 4478759 w 4850716"/>
              <a:gd name="connsiteY12" fmla="*/ 4638807 h 5097384"/>
              <a:gd name="connsiteX13" fmla="*/ 3695637 w 4850716"/>
              <a:gd name="connsiteY13" fmla="*/ 4553910 h 5097384"/>
              <a:gd name="connsiteX14" fmla="*/ 2457293 w 4850716"/>
              <a:gd name="connsiteY14" fmla="*/ 5056177 h 5097384"/>
              <a:gd name="connsiteX15" fmla="*/ 2424623 w 4850716"/>
              <a:gd name="connsiteY15" fmla="*/ 4259643 h 5097384"/>
              <a:gd name="connsiteX16" fmla="*/ 143849 w 4850716"/>
              <a:gd name="connsiteY16" fmla="*/ 4879176 h 509738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20456 h 4938664"/>
              <a:gd name="connsiteX1" fmla="*/ 757802 w 4850716"/>
              <a:gd name="connsiteY1" fmla="*/ 2492284 h 4938664"/>
              <a:gd name="connsiteX2" fmla="*/ 27601 w 4850716"/>
              <a:gd name="connsiteY2" fmla="*/ 2411595 h 4938664"/>
              <a:gd name="connsiteX3" fmla="*/ 425654 w 4850716"/>
              <a:gd name="connsiteY3" fmla="*/ 1272815 h 4938664"/>
              <a:gd name="connsiteX4" fmla="*/ 355503 w 4850716"/>
              <a:gd name="connsiteY4" fmla="*/ 501363 h 4938664"/>
              <a:gd name="connsiteX5" fmla="*/ 1216661 w 4850716"/>
              <a:gd name="connsiteY5" fmla="*/ 471108 h 4938664"/>
              <a:gd name="connsiteX6" fmla="*/ 2347552 w 4850716"/>
              <a:gd name="connsiteY6" fmla="*/ 19133 h 4938664"/>
              <a:gd name="connsiteX7" fmla="*/ 2443865 w 4850716"/>
              <a:gd name="connsiteY7" fmla="*/ 774167 h 4938664"/>
              <a:gd name="connsiteX8" fmla="*/ 4536234 w 4850716"/>
              <a:gd name="connsiteY8" fmla="*/ 117118 h 4938664"/>
              <a:gd name="connsiteX9" fmla="*/ 3992518 w 4850716"/>
              <a:gd name="connsiteY9" fmla="*/ 2474599 h 4938664"/>
              <a:gd name="connsiteX10" fmla="*/ 4713236 w 4850716"/>
              <a:gd name="connsiteY10" fmla="*/ 2374367 h 4938664"/>
              <a:gd name="connsiteX11" fmla="*/ 4329187 w 4850716"/>
              <a:gd name="connsiteY11" fmla="*/ 3729939 h 4938664"/>
              <a:gd name="connsiteX12" fmla="*/ 4478759 w 4850716"/>
              <a:gd name="connsiteY12" fmla="*/ 4480087 h 4938664"/>
              <a:gd name="connsiteX13" fmla="*/ 3695637 w 4850716"/>
              <a:gd name="connsiteY13" fmla="*/ 4395190 h 4938664"/>
              <a:gd name="connsiteX14" fmla="*/ 2457293 w 4850716"/>
              <a:gd name="connsiteY14" fmla="*/ 4897457 h 4938664"/>
              <a:gd name="connsiteX15" fmla="*/ 2424623 w 4850716"/>
              <a:gd name="connsiteY15" fmla="*/ 4100923 h 4938664"/>
              <a:gd name="connsiteX16" fmla="*/ 143849 w 4850716"/>
              <a:gd name="connsiteY16" fmla="*/ 4720456 h 4938664"/>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13236 w 4850716"/>
              <a:gd name="connsiteY10" fmla="*/ 2372269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39362 w 4850716"/>
              <a:gd name="connsiteY10" fmla="*/ 240362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44587 w 4850716"/>
              <a:gd name="connsiteY10" fmla="*/ 2398395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3849 w 4850716"/>
              <a:gd name="connsiteY0" fmla="*/ 4718358 h 4936566"/>
              <a:gd name="connsiteX1" fmla="*/ 757802 w 4850716"/>
              <a:gd name="connsiteY1" fmla="*/ 2490186 h 4936566"/>
              <a:gd name="connsiteX2" fmla="*/ 27601 w 4850716"/>
              <a:gd name="connsiteY2" fmla="*/ 2409497 h 4936566"/>
              <a:gd name="connsiteX3" fmla="*/ 425654 w 4850716"/>
              <a:gd name="connsiteY3" fmla="*/ 1270717 h 4936566"/>
              <a:gd name="connsiteX4" fmla="*/ 355503 w 4850716"/>
              <a:gd name="connsiteY4" fmla="*/ 499265 h 4936566"/>
              <a:gd name="connsiteX5" fmla="*/ 1216661 w 4850716"/>
              <a:gd name="connsiteY5" fmla="*/ 469010 h 4936566"/>
              <a:gd name="connsiteX6" fmla="*/ 2347552 w 4850716"/>
              <a:gd name="connsiteY6" fmla="*/ 17035 h 4936566"/>
              <a:gd name="connsiteX7" fmla="*/ 2443865 w 4850716"/>
              <a:gd name="connsiteY7" fmla="*/ 772069 h 4936566"/>
              <a:gd name="connsiteX8" fmla="*/ 4536234 w 4850716"/>
              <a:gd name="connsiteY8" fmla="*/ 115020 h 4936566"/>
              <a:gd name="connsiteX9" fmla="*/ 3992518 w 4850716"/>
              <a:gd name="connsiteY9" fmla="*/ 2472501 h 4936566"/>
              <a:gd name="connsiteX10" fmla="*/ 4757346 w 4850716"/>
              <a:gd name="connsiteY10" fmla="*/ 2419660 h 4936566"/>
              <a:gd name="connsiteX11" fmla="*/ 4329187 w 4850716"/>
              <a:gd name="connsiteY11" fmla="*/ 3727841 h 4936566"/>
              <a:gd name="connsiteX12" fmla="*/ 4478759 w 4850716"/>
              <a:gd name="connsiteY12" fmla="*/ 4477989 h 4936566"/>
              <a:gd name="connsiteX13" fmla="*/ 3695637 w 4850716"/>
              <a:gd name="connsiteY13" fmla="*/ 4393092 h 4936566"/>
              <a:gd name="connsiteX14" fmla="*/ 2457293 w 4850716"/>
              <a:gd name="connsiteY14" fmla="*/ 4895359 h 4936566"/>
              <a:gd name="connsiteX15" fmla="*/ 2424623 w 4850716"/>
              <a:gd name="connsiteY15" fmla="*/ 4098825 h 4936566"/>
              <a:gd name="connsiteX16" fmla="*/ 143849 w 4850716"/>
              <a:gd name="connsiteY16" fmla="*/ 4718358 h 4936566"/>
              <a:gd name="connsiteX0" fmla="*/ 145159 w 4852026"/>
              <a:gd name="connsiteY0" fmla="*/ 4718358 h 4936566"/>
              <a:gd name="connsiteX1" fmla="*/ 759112 w 4852026"/>
              <a:gd name="connsiteY1" fmla="*/ 2490186 h 4936566"/>
              <a:gd name="connsiteX2" fmla="*/ 28911 w 4852026"/>
              <a:gd name="connsiteY2" fmla="*/ 2409497 h 4936566"/>
              <a:gd name="connsiteX3" fmla="*/ 426964 w 4852026"/>
              <a:gd name="connsiteY3" fmla="*/ 1270717 h 4936566"/>
              <a:gd name="connsiteX4" fmla="*/ 356813 w 4852026"/>
              <a:gd name="connsiteY4" fmla="*/ 499265 h 4936566"/>
              <a:gd name="connsiteX5" fmla="*/ 1217971 w 4852026"/>
              <a:gd name="connsiteY5" fmla="*/ 469010 h 4936566"/>
              <a:gd name="connsiteX6" fmla="*/ 2348862 w 4852026"/>
              <a:gd name="connsiteY6" fmla="*/ 17035 h 4936566"/>
              <a:gd name="connsiteX7" fmla="*/ 2445175 w 4852026"/>
              <a:gd name="connsiteY7" fmla="*/ 772069 h 4936566"/>
              <a:gd name="connsiteX8" fmla="*/ 4537544 w 4852026"/>
              <a:gd name="connsiteY8" fmla="*/ 115020 h 4936566"/>
              <a:gd name="connsiteX9" fmla="*/ 3993828 w 4852026"/>
              <a:gd name="connsiteY9" fmla="*/ 2472501 h 4936566"/>
              <a:gd name="connsiteX10" fmla="*/ 4758656 w 4852026"/>
              <a:gd name="connsiteY10" fmla="*/ 2419660 h 4936566"/>
              <a:gd name="connsiteX11" fmla="*/ 4330497 w 4852026"/>
              <a:gd name="connsiteY11" fmla="*/ 3727841 h 4936566"/>
              <a:gd name="connsiteX12" fmla="*/ 4480069 w 4852026"/>
              <a:gd name="connsiteY12" fmla="*/ 4477989 h 4936566"/>
              <a:gd name="connsiteX13" fmla="*/ 3696947 w 4852026"/>
              <a:gd name="connsiteY13" fmla="*/ 4393092 h 4936566"/>
              <a:gd name="connsiteX14" fmla="*/ 2458603 w 4852026"/>
              <a:gd name="connsiteY14" fmla="*/ 4895359 h 4936566"/>
              <a:gd name="connsiteX15" fmla="*/ 2425933 w 4852026"/>
              <a:gd name="connsiteY15" fmla="*/ 4098825 h 4936566"/>
              <a:gd name="connsiteX16" fmla="*/ 145159 w 4852026"/>
              <a:gd name="connsiteY16" fmla="*/ 4718358 h 493656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45159 w 4852026"/>
              <a:gd name="connsiteY0" fmla="*/ 4718358 h 4931116"/>
              <a:gd name="connsiteX1" fmla="*/ 759112 w 4852026"/>
              <a:gd name="connsiteY1" fmla="*/ 2490186 h 4931116"/>
              <a:gd name="connsiteX2" fmla="*/ 28911 w 4852026"/>
              <a:gd name="connsiteY2" fmla="*/ 2409497 h 4931116"/>
              <a:gd name="connsiteX3" fmla="*/ 426964 w 4852026"/>
              <a:gd name="connsiteY3" fmla="*/ 1270717 h 4931116"/>
              <a:gd name="connsiteX4" fmla="*/ 356813 w 4852026"/>
              <a:gd name="connsiteY4" fmla="*/ 499265 h 4931116"/>
              <a:gd name="connsiteX5" fmla="*/ 1217971 w 4852026"/>
              <a:gd name="connsiteY5" fmla="*/ 469010 h 4931116"/>
              <a:gd name="connsiteX6" fmla="*/ 2348862 w 4852026"/>
              <a:gd name="connsiteY6" fmla="*/ 17035 h 4931116"/>
              <a:gd name="connsiteX7" fmla="*/ 2445175 w 4852026"/>
              <a:gd name="connsiteY7" fmla="*/ 772069 h 4931116"/>
              <a:gd name="connsiteX8" fmla="*/ 4537544 w 4852026"/>
              <a:gd name="connsiteY8" fmla="*/ 115020 h 4931116"/>
              <a:gd name="connsiteX9" fmla="*/ 3993828 w 4852026"/>
              <a:gd name="connsiteY9" fmla="*/ 2472501 h 4931116"/>
              <a:gd name="connsiteX10" fmla="*/ 4758656 w 4852026"/>
              <a:gd name="connsiteY10" fmla="*/ 2419660 h 4931116"/>
              <a:gd name="connsiteX11" fmla="*/ 4330497 w 4852026"/>
              <a:gd name="connsiteY11" fmla="*/ 3727841 h 4931116"/>
              <a:gd name="connsiteX12" fmla="*/ 4480069 w 4852026"/>
              <a:gd name="connsiteY12" fmla="*/ 4477989 h 4931116"/>
              <a:gd name="connsiteX13" fmla="*/ 3696947 w 4852026"/>
              <a:gd name="connsiteY13" fmla="*/ 4393092 h 4931116"/>
              <a:gd name="connsiteX14" fmla="*/ 2458603 w 4852026"/>
              <a:gd name="connsiteY14" fmla="*/ 4895359 h 4931116"/>
              <a:gd name="connsiteX15" fmla="*/ 2425933 w 4852026"/>
              <a:gd name="connsiteY15" fmla="*/ 4098825 h 4931116"/>
              <a:gd name="connsiteX16" fmla="*/ 145159 w 4852026"/>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6580 w 4843447"/>
              <a:gd name="connsiteY0" fmla="*/ 4718358 h 4931116"/>
              <a:gd name="connsiteX1" fmla="*/ 750533 w 4843447"/>
              <a:gd name="connsiteY1" fmla="*/ 2490186 h 4931116"/>
              <a:gd name="connsiteX2" fmla="*/ 20332 w 4843447"/>
              <a:gd name="connsiteY2" fmla="*/ 2409497 h 4931116"/>
              <a:gd name="connsiteX3" fmla="*/ 435397 w 4843447"/>
              <a:gd name="connsiteY3" fmla="*/ 1257958 h 4931116"/>
              <a:gd name="connsiteX4" fmla="*/ 348234 w 4843447"/>
              <a:gd name="connsiteY4" fmla="*/ 499265 h 4931116"/>
              <a:gd name="connsiteX5" fmla="*/ 1209392 w 4843447"/>
              <a:gd name="connsiteY5" fmla="*/ 469010 h 4931116"/>
              <a:gd name="connsiteX6" fmla="*/ 2340283 w 4843447"/>
              <a:gd name="connsiteY6" fmla="*/ 17035 h 4931116"/>
              <a:gd name="connsiteX7" fmla="*/ 2436596 w 4843447"/>
              <a:gd name="connsiteY7" fmla="*/ 772069 h 4931116"/>
              <a:gd name="connsiteX8" fmla="*/ 4528965 w 4843447"/>
              <a:gd name="connsiteY8" fmla="*/ 115020 h 4931116"/>
              <a:gd name="connsiteX9" fmla="*/ 3985249 w 4843447"/>
              <a:gd name="connsiteY9" fmla="*/ 2472501 h 4931116"/>
              <a:gd name="connsiteX10" fmla="*/ 4750077 w 4843447"/>
              <a:gd name="connsiteY10" fmla="*/ 2419660 h 4931116"/>
              <a:gd name="connsiteX11" fmla="*/ 4321918 w 4843447"/>
              <a:gd name="connsiteY11" fmla="*/ 3727841 h 4931116"/>
              <a:gd name="connsiteX12" fmla="*/ 4471490 w 4843447"/>
              <a:gd name="connsiteY12" fmla="*/ 4477989 h 4931116"/>
              <a:gd name="connsiteX13" fmla="*/ 3688368 w 4843447"/>
              <a:gd name="connsiteY13" fmla="*/ 4393092 h 4931116"/>
              <a:gd name="connsiteX14" fmla="*/ 2450024 w 4843447"/>
              <a:gd name="connsiteY14" fmla="*/ 4895359 h 4931116"/>
              <a:gd name="connsiteX15" fmla="*/ 2417354 w 4843447"/>
              <a:gd name="connsiteY15" fmla="*/ 4098825 h 4931116"/>
              <a:gd name="connsiteX16" fmla="*/ 136580 w 4843447"/>
              <a:gd name="connsiteY16" fmla="*/ 4718358 h 4931116"/>
              <a:gd name="connsiteX0" fmla="*/ 138313 w 4845180"/>
              <a:gd name="connsiteY0" fmla="*/ 4718358 h 4931116"/>
              <a:gd name="connsiteX1" fmla="*/ 752266 w 4845180"/>
              <a:gd name="connsiteY1" fmla="*/ 2490186 h 4931116"/>
              <a:gd name="connsiteX2" fmla="*/ 22065 w 4845180"/>
              <a:gd name="connsiteY2" fmla="*/ 2409497 h 4931116"/>
              <a:gd name="connsiteX3" fmla="*/ 437130 w 4845180"/>
              <a:gd name="connsiteY3" fmla="*/ 1257958 h 4931116"/>
              <a:gd name="connsiteX4" fmla="*/ 349967 w 4845180"/>
              <a:gd name="connsiteY4" fmla="*/ 499265 h 4931116"/>
              <a:gd name="connsiteX5" fmla="*/ 1211125 w 4845180"/>
              <a:gd name="connsiteY5" fmla="*/ 469010 h 4931116"/>
              <a:gd name="connsiteX6" fmla="*/ 2342016 w 4845180"/>
              <a:gd name="connsiteY6" fmla="*/ 17035 h 4931116"/>
              <a:gd name="connsiteX7" fmla="*/ 2438329 w 4845180"/>
              <a:gd name="connsiteY7" fmla="*/ 772069 h 4931116"/>
              <a:gd name="connsiteX8" fmla="*/ 4530698 w 4845180"/>
              <a:gd name="connsiteY8" fmla="*/ 115020 h 4931116"/>
              <a:gd name="connsiteX9" fmla="*/ 3986982 w 4845180"/>
              <a:gd name="connsiteY9" fmla="*/ 2472501 h 4931116"/>
              <a:gd name="connsiteX10" fmla="*/ 4751810 w 4845180"/>
              <a:gd name="connsiteY10" fmla="*/ 2419660 h 4931116"/>
              <a:gd name="connsiteX11" fmla="*/ 4323651 w 4845180"/>
              <a:gd name="connsiteY11" fmla="*/ 3727841 h 4931116"/>
              <a:gd name="connsiteX12" fmla="*/ 4473223 w 4845180"/>
              <a:gd name="connsiteY12" fmla="*/ 4477989 h 4931116"/>
              <a:gd name="connsiteX13" fmla="*/ 3690101 w 4845180"/>
              <a:gd name="connsiteY13" fmla="*/ 4393092 h 4931116"/>
              <a:gd name="connsiteX14" fmla="*/ 2451757 w 4845180"/>
              <a:gd name="connsiteY14" fmla="*/ 4895359 h 4931116"/>
              <a:gd name="connsiteX15" fmla="*/ 2419087 w 4845180"/>
              <a:gd name="connsiteY15" fmla="*/ 4098825 h 4931116"/>
              <a:gd name="connsiteX16" fmla="*/ 138313 w 4845180"/>
              <a:gd name="connsiteY16" fmla="*/ 4718358 h 4931116"/>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0698 w 4845180"/>
              <a:gd name="connsiteY8" fmla="*/ 105033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10394 h 4923152"/>
              <a:gd name="connsiteX1" fmla="*/ 752266 w 4845180"/>
              <a:gd name="connsiteY1" fmla="*/ 2482222 h 4923152"/>
              <a:gd name="connsiteX2" fmla="*/ 22065 w 4845180"/>
              <a:gd name="connsiteY2" fmla="*/ 2401533 h 4923152"/>
              <a:gd name="connsiteX3" fmla="*/ 437130 w 4845180"/>
              <a:gd name="connsiteY3" fmla="*/ 1249994 h 4923152"/>
              <a:gd name="connsiteX4" fmla="*/ 349967 w 4845180"/>
              <a:gd name="connsiteY4" fmla="*/ 491301 h 4923152"/>
              <a:gd name="connsiteX5" fmla="*/ 1211125 w 4845180"/>
              <a:gd name="connsiteY5" fmla="*/ 461046 h 4923152"/>
              <a:gd name="connsiteX6" fmla="*/ 2342016 w 4845180"/>
              <a:gd name="connsiteY6" fmla="*/ 9071 h 4923152"/>
              <a:gd name="connsiteX7" fmla="*/ 2429822 w 4845180"/>
              <a:gd name="connsiteY7" fmla="*/ 772612 h 4923152"/>
              <a:gd name="connsiteX8" fmla="*/ 4530698 w 4845180"/>
              <a:gd name="connsiteY8" fmla="*/ 107056 h 4923152"/>
              <a:gd name="connsiteX9" fmla="*/ 3986982 w 4845180"/>
              <a:gd name="connsiteY9" fmla="*/ 2464537 h 4923152"/>
              <a:gd name="connsiteX10" fmla="*/ 4751810 w 4845180"/>
              <a:gd name="connsiteY10" fmla="*/ 2411696 h 4923152"/>
              <a:gd name="connsiteX11" fmla="*/ 4323651 w 4845180"/>
              <a:gd name="connsiteY11" fmla="*/ 3719877 h 4923152"/>
              <a:gd name="connsiteX12" fmla="*/ 4473223 w 4845180"/>
              <a:gd name="connsiteY12" fmla="*/ 4470025 h 4923152"/>
              <a:gd name="connsiteX13" fmla="*/ 3690101 w 4845180"/>
              <a:gd name="connsiteY13" fmla="*/ 4385128 h 4923152"/>
              <a:gd name="connsiteX14" fmla="*/ 2451757 w 4845180"/>
              <a:gd name="connsiteY14" fmla="*/ 4887395 h 4923152"/>
              <a:gd name="connsiteX15" fmla="*/ 2419087 w 4845180"/>
              <a:gd name="connsiteY15" fmla="*/ 4090861 h 4923152"/>
              <a:gd name="connsiteX16" fmla="*/ 138313 w 4845180"/>
              <a:gd name="connsiteY16" fmla="*/ 4710394 h 4923152"/>
              <a:gd name="connsiteX0" fmla="*/ 138313 w 4845180"/>
              <a:gd name="connsiteY0" fmla="*/ 4712030 h 4924788"/>
              <a:gd name="connsiteX1" fmla="*/ 752266 w 4845180"/>
              <a:gd name="connsiteY1" fmla="*/ 2483858 h 4924788"/>
              <a:gd name="connsiteX2" fmla="*/ 22065 w 4845180"/>
              <a:gd name="connsiteY2" fmla="*/ 2403169 h 4924788"/>
              <a:gd name="connsiteX3" fmla="*/ 437130 w 4845180"/>
              <a:gd name="connsiteY3" fmla="*/ 1251630 h 4924788"/>
              <a:gd name="connsiteX4" fmla="*/ 349967 w 4845180"/>
              <a:gd name="connsiteY4" fmla="*/ 492937 h 4924788"/>
              <a:gd name="connsiteX5" fmla="*/ 1211125 w 4845180"/>
              <a:gd name="connsiteY5" fmla="*/ 462682 h 4924788"/>
              <a:gd name="connsiteX6" fmla="*/ 2342016 w 4845180"/>
              <a:gd name="connsiteY6" fmla="*/ 10707 h 4924788"/>
              <a:gd name="connsiteX7" fmla="*/ 2429822 w 4845180"/>
              <a:gd name="connsiteY7" fmla="*/ 774248 h 4924788"/>
              <a:gd name="connsiteX8" fmla="*/ 4530698 w 4845180"/>
              <a:gd name="connsiteY8" fmla="*/ 108692 h 4924788"/>
              <a:gd name="connsiteX9" fmla="*/ 3986982 w 4845180"/>
              <a:gd name="connsiteY9" fmla="*/ 2466173 h 4924788"/>
              <a:gd name="connsiteX10" fmla="*/ 4751810 w 4845180"/>
              <a:gd name="connsiteY10" fmla="*/ 2413332 h 4924788"/>
              <a:gd name="connsiteX11" fmla="*/ 4323651 w 4845180"/>
              <a:gd name="connsiteY11" fmla="*/ 3721513 h 4924788"/>
              <a:gd name="connsiteX12" fmla="*/ 4473223 w 4845180"/>
              <a:gd name="connsiteY12" fmla="*/ 4471661 h 4924788"/>
              <a:gd name="connsiteX13" fmla="*/ 3690101 w 4845180"/>
              <a:gd name="connsiteY13" fmla="*/ 4386764 h 4924788"/>
              <a:gd name="connsiteX14" fmla="*/ 2451757 w 4845180"/>
              <a:gd name="connsiteY14" fmla="*/ 4889031 h 4924788"/>
              <a:gd name="connsiteX15" fmla="*/ 2419087 w 4845180"/>
              <a:gd name="connsiteY15" fmla="*/ 4092497 h 4924788"/>
              <a:gd name="connsiteX16" fmla="*/ 138313 w 4845180"/>
              <a:gd name="connsiteY16" fmla="*/ 4712030 h 4924788"/>
              <a:gd name="connsiteX0" fmla="*/ 138313 w 4845180"/>
              <a:gd name="connsiteY0" fmla="*/ 4720264 h 4933022"/>
              <a:gd name="connsiteX1" fmla="*/ 752266 w 4845180"/>
              <a:gd name="connsiteY1" fmla="*/ 2492092 h 4933022"/>
              <a:gd name="connsiteX2" fmla="*/ 22065 w 4845180"/>
              <a:gd name="connsiteY2" fmla="*/ 2411403 h 4933022"/>
              <a:gd name="connsiteX3" fmla="*/ 437130 w 4845180"/>
              <a:gd name="connsiteY3" fmla="*/ 1259864 h 4933022"/>
              <a:gd name="connsiteX4" fmla="*/ 349967 w 4845180"/>
              <a:gd name="connsiteY4" fmla="*/ 501171 h 4933022"/>
              <a:gd name="connsiteX5" fmla="*/ 1211125 w 4845180"/>
              <a:gd name="connsiteY5" fmla="*/ 470916 h 4933022"/>
              <a:gd name="connsiteX6" fmla="*/ 2342016 w 4845180"/>
              <a:gd name="connsiteY6" fmla="*/ 18941 h 4933022"/>
              <a:gd name="connsiteX7" fmla="*/ 2429822 w 4845180"/>
              <a:gd name="connsiteY7" fmla="*/ 782482 h 4933022"/>
              <a:gd name="connsiteX8" fmla="*/ 4530698 w 4845180"/>
              <a:gd name="connsiteY8" fmla="*/ 116926 h 4933022"/>
              <a:gd name="connsiteX9" fmla="*/ 3986982 w 4845180"/>
              <a:gd name="connsiteY9" fmla="*/ 2474407 h 4933022"/>
              <a:gd name="connsiteX10" fmla="*/ 4751810 w 4845180"/>
              <a:gd name="connsiteY10" fmla="*/ 2421566 h 4933022"/>
              <a:gd name="connsiteX11" fmla="*/ 4323651 w 4845180"/>
              <a:gd name="connsiteY11" fmla="*/ 3729747 h 4933022"/>
              <a:gd name="connsiteX12" fmla="*/ 4473223 w 4845180"/>
              <a:gd name="connsiteY12" fmla="*/ 4479895 h 4933022"/>
              <a:gd name="connsiteX13" fmla="*/ 3690101 w 4845180"/>
              <a:gd name="connsiteY13" fmla="*/ 4394998 h 4933022"/>
              <a:gd name="connsiteX14" fmla="*/ 2451757 w 4845180"/>
              <a:gd name="connsiteY14" fmla="*/ 4897265 h 4933022"/>
              <a:gd name="connsiteX15" fmla="*/ 2419087 w 4845180"/>
              <a:gd name="connsiteY15" fmla="*/ 4100731 h 4933022"/>
              <a:gd name="connsiteX16" fmla="*/ 138313 w 4845180"/>
              <a:gd name="connsiteY16" fmla="*/ 4720264 h 4933022"/>
              <a:gd name="connsiteX0" fmla="*/ 138313 w 4845180"/>
              <a:gd name="connsiteY0" fmla="*/ 4708371 h 4921129"/>
              <a:gd name="connsiteX1" fmla="*/ 752266 w 4845180"/>
              <a:gd name="connsiteY1" fmla="*/ 2480199 h 4921129"/>
              <a:gd name="connsiteX2" fmla="*/ 22065 w 4845180"/>
              <a:gd name="connsiteY2" fmla="*/ 2399510 h 4921129"/>
              <a:gd name="connsiteX3" fmla="*/ 437130 w 4845180"/>
              <a:gd name="connsiteY3" fmla="*/ 1247971 h 4921129"/>
              <a:gd name="connsiteX4" fmla="*/ 349967 w 4845180"/>
              <a:gd name="connsiteY4" fmla="*/ 489278 h 4921129"/>
              <a:gd name="connsiteX5" fmla="*/ 1211125 w 4845180"/>
              <a:gd name="connsiteY5" fmla="*/ 459023 h 4921129"/>
              <a:gd name="connsiteX6" fmla="*/ 2342016 w 4845180"/>
              <a:gd name="connsiteY6" fmla="*/ 7048 h 4921129"/>
              <a:gd name="connsiteX7" fmla="*/ 2429822 w 4845180"/>
              <a:gd name="connsiteY7" fmla="*/ 770589 h 4921129"/>
              <a:gd name="connsiteX8" fmla="*/ 4534951 w 4845180"/>
              <a:gd name="connsiteY8" fmla="*/ 122045 h 4921129"/>
              <a:gd name="connsiteX9" fmla="*/ 3986982 w 4845180"/>
              <a:gd name="connsiteY9" fmla="*/ 2462514 h 4921129"/>
              <a:gd name="connsiteX10" fmla="*/ 4751810 w 4845180"/>
              <a:gd name="connsiteY10" fmla="*/ 2409673 h 4921129"/>
              <a:gd name="connsiteX11" fmla="*/ 4323651 w 4845180"/>
              <a:gd name="connsiteY11" fmla="*/ 3717854 h 4921129"/>
              <a:gd name="connsiteX12" fmla="*/ 4473223 w 4845180"/>
              <a:gd name="connsiteY12" fmla="*/ 4468002 h 4921129"/>
              <a:gd name="connsiteX13" fmla="*/ 3690101 w 4845180"/>
              <a:gd name="connsiteY13" fmla="*/ 4383105 h 4921129"/>
              <a:gd name="connsiteX14" fmla="*/ 2451757 w 4845180"/>
              <a:gd name="connsiteY14" fmla="*/ 4885372 h 4921129"/>
              <a:gd name="connsiteX15" fmla="*/ 2419087 w 4845180"/>
              <a:gd name="connsiteY15" fmla="*/ 4088838 h 4921129"/>
              <a:gd name="connsiteX16" fmla="*/ 138313 w 4845180"/>
              <a:gd name="connsiteY16" fmla="*/ 4708371 h 4921129"/>
              <a:gd name="connsiteX0" fmla="*/ 138313 w 4845180"/>
              <a:gd name="connsiteY0" fmla="*/ 4722378 h 4935136"/>
              <a:gd name="connsiteX1" fmla="*/ 752266 w 4845180"/>
              <a:gd name="connsiteY1" fmla="*/ 2494206 h 4935136"/>
              <a:gd name="connsiteX2" fmla="*/ 22065 w 4845180"/>
              <a:gd name="connsiteY2" fmla="*/ 2413517 h 4935136"/>
              <a:gd name="connsiteX3" fmla="*/ 437130 w 4845180"/>
              <a:gd name="connsiteY3" fmla="*/ 1261978 h 4935136"/>
              <a:gd name="connsiteX4" fmla="*/ 349967 w 4845180"/>
              <a:gd name="connsiteY4" fmla="*/ 503285 h 4935136"/>
              <a:gd name="connsiteX5" fmla="*/ 1211125 w 4845180"/>
              <a:gd name="connsiteY5" fmla="*/ 473030 h 4935136"/>
              <a:gd name="connsiteX6" fmla="*/ 2342016 w 4845180"/>
              <a:gd name="connsiteY6" fmla="*/ 21055 h 4935136"/>
              <a:gd name="connsiteX7" fmla="*/ 2429822 w 4845180"/>
              <a:gd name="connsiteY7" fmla="*/ 784596 h 4935136"/>
              <a:gd name="connsiteX8" fmla="*/ 4534951 w 4845180"/>
              <a:gd name="connsiteY8" fmla="*/ 136052 h 4935136"/>
              <a:gd name="connsiteX9" fmla="*/ 3986982 w 4845180"/>
              <a:gd name="connsiteY9" fmla="*/ 2476521 h 4935136"/>
              <a:gd name="connsiteX10" fmla="*/ 4751810 w 4845180"/>
              <a:gd name="connsiteY10" fmla="*/ 2423680 h 4935136"/>
              <a:gd name="connsiteX11" fmla="*/ 4323651 w 4845180"/>
              <a:gd name="connsiteY11" fmla="*/ 3731861 h 4935136"/>
              <a:gd name="connsiteX12" fmla="*/ 4473223 w 4845180"/>
              <a:gd name="connsiteY12" fmla="*/ 4482009 h 4935136"/>
              <a:gd name="connsiteX13" fmla="*/ 3690101 w 4845180"/>
              <a:gd name="connsiteY13" fmla="*/ 4397112 h 4935136"/>
              <a:gd name="connsiteX14" fmla="*/ 2451757 w 4845180"/>
              <a:gd name="connsiteY14" fmla="*/ 4899379 h 4935136"/>
              <a:gd name="connsiteX15" fmla="*/ 2419087 w 4845180"/>
              <a:gd name="connsiteY15" fmla="*/ 4102845 h 4935136"/>
              <a:gd name="connsiteX16" fmla="*/ 138313 w 4845180"/>
              <a:gd name="connsiteY16" fmla="*/ 4722378 h 493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5180" h="4935136">
                <a:moveTo>
                  <a:pt x="138313" y="4722378"/>
                </a:moveTo>
                <a:cubicBezTo>
                  <a:pt x="-340758" y="4138718"/>
                  <a:pt x="580923" y="2770159"/>
                  <a:pt x="752266" y="2494206"/>
                </a:cubicBezTo>
                <a:cubicBezTo>
                  <a:pt x="534991" y="2587488"/>
                  <a:pt x="117118" y="2737972"/>
                  <a:pt x="22065" y="2413517"/>
                </a:cubicBezTo>
                <a:cubicBezTo>
                  <a:pt x="-72988" y="2089062"/>
                  <a:pt x="239943" y="1506226"/>
                  <a:pt x="437130" y="1261978"/>
                </a:cubicBezTo>
                <a:cubicBezTo>
                  <a:pt x="-48740" y="1537549"/>
                  <a:pt x="-200081" y="1098355"/>
                  <a:pt x="349967" y="503285"/>
                </a:cubicBezTo>
                <a:cubicBezTo>
                  <a:pt x="900015" y="-91785"/>
                  <a:pt x="1469558" y="-146767"/>
                  <a:pt x="1211125" y="473030"/>
                </a:cubicBezTo>
                <a:cubicBezTo>
                  <a:pt x="1535837" y="212644"/>
                  <a:pt x="2070851" y="-81909"/>
                  <a:pt x="2342016" y="21055"/>
                </a:cubicBezTo>
                <a:cubicBezTo>
                  <a:pt x="2613181" y="124019"/>
                  <a:pt x="2519021" y="495950"/>
                  <a:pt x="2429822" y="784596"/>
                </a:cubicBezTo>
                <a:cubicBezTo>
                  <a:pt x="2839895" y="450627"/>
                  <a:pt x="3947941" y="-265019"/>
                  <a:pt x="4534951" y="136052"/>
                </a:cubicBezTo>
                <a:cubicBezTo>
                  <a:pt x="5121961" y="537123"/>
                  <a:pt x="4429478" y="1873574"/>
                  <a:pt x="3986982" y="2476521"/>
                </a:cubicBezTo>
                <a:cubicBezTo>
                  <a:pt x="4253347" y="2333383"/>
                  <a:pt x="4546567" y="2233989"/>
                  <a:pt x="4751810" y="2423680"/>
                </a:cubicBezTo>
                <a:cubicBezTo>
                  <a:pt x="4957053" y="2613371"/>
                  <a:pt x="4618762" y="3427934"/>
                  <a:pt x="4323651" y="3731861"/>
                </a:cubicBezTo>
                <a:cubicBezTo>
                  <a:pt x="5183297" y="3324297"/>
                  <a:pt x="4793045" y="4115102"/>
                  <a:pt x="4473223" y="4482009"/>
                </a:cubicBezTo>
                <a:cubicBezTo>
                  <a:pt x="4153401" y="4848916"/>
                  <a:pt x="3248466" y="5303781"/>
                  <a:pt x="3690101" y="4397112"/>
                </a:cubicBezTo>
                <a:cubicBezTo>
                  <a:pt x="3303446" y="4710838"/>
                  <a:pt x="2762953" y="5037325"/>
                  <a:pt x="2451757" y="4899379"/>
                </a:cubicBezTo>
                <a:cubicBezTo>
                  <a:pt x="2140561" y="4761433"/>
                  <a:pt x="2410163" y="4136699"/>
                  <a:pt x="2419087" y="4102845"/>
                </a:cubicBezTo>
                <a:cubicBezTo>
                  <a:pt x="1820808" y="4551455"/>
                  <a:pt x="617384" y="5306038"/>
                  <a:pt x="138313" y="4722378"/>
                </a:cubicBezTo>
                <a:close/>
              </a:path>
            </a:pathLst>
          </a:custGeom>
        </p:spPr>
        <p:txBody>
          <a:bodyPr anchor="ctr">
            <a:normAutofit/>
          </a:bodyPr>
          <a:lstStyle>
            <a:lvl1pPr marL="0" indent="0" algn="ctr">
              <a:buNone/>
              <a:defRPr sz="1100"/>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fi-FI"/>
              <a:t>Vaihda tähän oma taustakuva</a:t>
            </a:r>
            <a:br>
              <a:rPr lang="fi-FI"/>
            </a:br>
            <a:r>
              <a:rPr lang="fi-FI"/>
              <a:t>1. Klikkaa kuvaa hiiren kakkospainikkeella.</a:t>
            </a:r>
            <a:br>
              <a:rPr lang="fi-FI"/>
            </a:br>
            <a:r>
              <a:rPr lang="fi-FI"/>
              <a:t>2. Valitse valikosta “Muuta kuva” ja valitse haluamasi kuva tiedostoista.</a:t>
            </a:r>
            <a:br>
              <a:rPr lang="fi-FI"/>
            </a:br>
            <a:r>
              <a:rPr lang="fi-FI"/>
              <a:t>3. Voit skaalata kuvaa </a:t>
            </a:r>
            <a:r>
              <a:rPr lang="fi-FI" err="1"/>
              <a:t>klikkaamaalla</a:t>
            </a:r>
            <a:r>
              <a:rPr lang="fi-FI"/>
              <a:t> kuvaa hiiren </a:t>
            </a:r>
            <a:r>
              <a:rPr lang="fi-FI" err="1"/>
              <a:t>kakkospainikkella</a:t>
            </a:r>
            <a:r>
              <a:rPr lang="fi-FI"/>
              <a:t> ja valitsemalla valikosta “Rajaa”.</a:t>
            </a:r>
          </a:p>
        </p:txBody>
      </p:sp>
      <p:sp>
        <p:nvSpPr>
          <p:cNvPr id="17" name="Sisällön paikkamerkki 2">
            <a:extLst>
              <a:ext uri="{FF2B5EF4-FFF2-40B4-BE49-F238E27FC236}">
                <a16:creationId xmlns:a16="http://schemas.microsoft.com/office/drawing/2014/main" id="{27F30371-8BF2-ECBC-EEB0-4E6F95A3FB29}"/>
              </a:ext>
            </a:extLst>
          </p:cNvPr>
          <p:cNvSpPr>
            <a:spLocks noGrp="1"/>
          </p:cNvSpPr>
          <p:nvPr>
            <p:ph sz="half" idx="1" hasCustomPrompt="1"/>
          </p:nvPr>
        </p:nvSpPr>
        <p:spPr>
          <a:xfrm>
            <a:off x="962091" y="2591215"/>
            <a:ext cx="5362509" cy="3377785"/>
          </a:xfrm>
        </p:spPr>
        <p:txBody>
          <a:bodyPr>
            <a:normAutofit/>
          </a:bodyPr>
          <a:lstStyle>
            <a:lvl1pPr marL="0" indent="0">
              <a:buClr>
                <a:srgbClr val="E33481"/>
              </a:buClr>
              <a:buNone/>
              <a:defRPr sz="2400" b="0" i="0">
                <a:latin typeface="Nunito" pitchFamily="2" charset="77"/>
              </a:defRPr>
            </a:lvl1pPr>
            <a:lvl2pPr>
              <a:buClr>
                <a:srgbClr val="E33481"/>
              </a:buClr>
              <a:defRPr sz="2000" b="0" i="0">
                <a:latin typeface="Nunito" pitchFamily="2" charset="77"/>
              </a:defRPr>
            </a:lvl2pPr>
            <a:lvl3pPr>
              <a:buClr>
                <a:srgbClr val="E33481"/>
              </a:buClr>
              <a:defRPr sz="1800" b="0" i="0">
                <a:latin typeface="Nunito" pitchFamily="2" charset="77"/>
              </a:defRPr>
            </a:lvl3pPr>
            <a:lvl4pPr>
              <a:buClr>
                <a:srgbClr val="E33481"/>
              </a:buClr>
              <a:defRPr sz="1600" b="0" i="0">
                <a:latin typeface="Nunito" pitchFamily="2" charset="77"/>
              </a:defRPr>
            </a:lvl4pPr>
            <a:lvl5pPr>
              <a:buClr>
                <a:srgbClr val="E33481"/>
              </a:buClr>
              <a:defRPr sz="1600" b="0" i="0">
                <a:latin typeface="Nunito" pitchFamily="2" charset="77"/>
              </a:defRPr>
            </a:lvl5pPr>
          </a:lstStyle>
          <a:p>
            <a:pPr lvl="0"/>
            <a:r>
              <a:rPr lang="fi-FI"/>
              <a:t>Lisää tekstiä napsauttamalla</a:t>
            </a:r>
          </a:p>
          <a:p>
            <a:pPr lvl="1"/>
            <a:r>
              <a:rPr lang="fi-FI"/>
              <a:t>toinen taso</a:t>
            </a:r>
          </a:p>
          <a:p>
            <a:pPr lvl="2"/>
            <a:r>
              <a:rPr lang="fi-FI"/>
              <a:t>kolmas taso</a:t>
            </a:r>
          </a:p>
          <a:p>
            <a:pPr lvl="3"/>
            <a:r>
              <a:rPr lang="fi-FI"/>
              <a:t>neljäs taso</a:t>
            </a:r>
          </a:p>
          <a:p>
            <a:pPr lvl="4"/>
            <a:r>
              <a:rPr lang="fi-FI"/>
              <a:t>viides taso	</a:t>
            </a:r>
          </a:p>
        </p:txBody>
      </p:sp>
      <p:pic>
        <p:nvPicPr>
          <p:cNvPr id="2" name="Kuva 1">
            <a:extLst>
              <a:ext uri="{FF2B5EF4-FFF2-40B4-BE49-F238E27FC236}">
                <a16:creationId xmlns:a16="http://schemas.microsoft.com/office/drawing/2014/main" id="{995093E2-05B9-0CE5-1C98-9E08F815FD37}"/>
              </a:ext>
            </a:extLst>
          </p:cNvPr>
          <p:cNvPicPr>
            <a:picLocks noChangeAspect="1"/>
          </p:cNvPicPr>
          <p:nvPr userDrawn="1"/>
        </p:nvPicPr>
        <p:blipFill>
          <a:blip r:embed="rId2"/>
          <a:srcRect/>
          <a:stretch/>
        </p:blipFill>
        <p:spPr>
          <a:xfrm>
            <a:off x="9832124" y="6157993"/>
            <a:ext cx="2317358" cy="725672"/>
          </a:xfrm>
          <a:prstGeom prst="rect">
            <a:avLst/>
          </a:prstGeom>
        </p:spPr>
      </p:pic>
      <p:sp>
        <p:nvSpPr>
          <p:cNvPr id="3" name="Otsikko 1">
            <a:extLst>
              <a:ext uri="{FF2B5EF4-FFF2-40B4-BE49-F238E27FC236}">
                <a16:creationId xmlns:a16="http://schemas.microsoft.com/office/drawing/2014/main" id="{CE235BF7-6B62-3676-DF8C-CD416231F5C3}"/>
              </a:ext>
            </a:extLst>
          </p:cNvPr>
          <p:cNvSpPr>
            <a:spLocks noGrp="1"/>
          </p:cNvSpPr>
          <p:nvPr>
            <p:ph type="title" hasCustomPrompt="1"/>
          </p:nvPr>
        </p:nvSpPr>
        <p:spPr>
          <a:xfrm>
            <a:off x="902458" y="987746"/>
            <a:ext cx="5355552" cy="1578069"/>
          </a:xfrm>
        </p:spPr>
        <p:txBody>
          <a:bodyPr>
            <a:normAutofit/>
          </a:bodyPr>
          <a:lstStyle>
            <a:lvl1pPr>
              <a:defRPr sz="4200" b="1" i="1" cap="all" baseline="0">
                <a:solidFill>
                  <a:schemeClr val="tx1"/>
                </a:solidFill>
                <a:latin typeface="Noway Round Bold" pitchFamily="2" charset="77"/>
              </a:defRPr>
            </a:lvl1pPr>
          </a:lstStyle>
          <a:p>
            <a:r>
              <a:rPr lang="fi-FI"/>
              <a:t>TÄHÄN DIAAN VOIT VALITA OMAN KUVAN</a:t>
            </a:r>
          </a:p>
        </p:txBody>
      </p:sp>
    </p:spTree>
    <p:extLst>
      <p:ext uri="{BB962C8B-B14F-4D97-AF65-F5344CB8AC3E}">
        <p14:creationId xmlns:p14="http://schemas.microsoft.com/office/powerpoint/2010/main" val="36367939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icture and Highlight 2">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0"/>
            <a:ext cx="12191999" cy="6858000"/>
          </a:xfrm>
          <a:custGeom>
            <a:avLst/>
            <a:gdLst/>
            <a:ahLst/>
            <a:cxnLst/>
            <a:rect l="l" t="t" r="r" b="b"/>
            <a:pathLst>
              <a:path w="12191999" h="6858000">
                <a:moveTo>
                  <a:pt x="334963" y="6377728"/>
                </a:moveTo>
                <a:lnTo>
                  <a:pt x="334963" y="6381328"/>
                </a:lnTo>
                <a:lnTo>
                  <a:pt x="11857038" y="6381328"/>
                </a:lnTo>
                <a:lnTo>
                  <a:pt x="11857038" y="6377728"/>
                </a:lnTo>
                <a:close/>
                <a:moveTo>
                  <a:pt x="0" y="0"/>
                </a:moveTo>
                <a:lnTo>
                  <a:pt x="12191999" y="0"/>
                </a:lnTo>
                <a:lnTo>
                  <a:pt x="12191999" y="6858000"/>
                </a:lnTo>
                <a:lnTo>
                  <a:pt x="0" y="6858000"/>
                </a:lnTo>
                <a:close/>
              </a:path>
            </a:pathLst>
          </a:custGeom>
          <a:solidFill>
            <a:srgbClr val="FBD2E5"/>
          </a:solidFill>
        </p:spPr>
        <p:txBody>
          <a:bodyPr/>
          <a:lstStyle>
            <a:lvl1pPr>
              <a:defRPr sz="1000">
                <a:solidFill>
                  <a:schemeClr val="bg1"/>
                </a:solidFill>
              </a:defRPr>
            </a:lvl1pPr>
          </a:lstStyle>
          <a:p>
            <a:r>
              <a:rPr lang="fi-FI"/>
              <a:t>Lisää kuva napsauttamalla kuvaketta</a:t>
            </a:r>
            <a:endParaRPr lang="en-GB"/>
          </a:p>
        </p:txBody>
      </p:sp>
      <p:sp>
        <p:nvSpPr>
          <p:cNvPr id="4" name="Date Placeholder 3"/>
          <p:cNvSpPr>
            <a:spLocks noGrp="1"/>
          </p:cNvSpPr>
          <p:nvPr>
            <p:ph type="dt" sz="half" idx="10"/>
          </p:nvPr>
        </p:nvSpPr>
        <p:spPr/>
        <p:txBody>
          <a:bodyPr/>
          <a:lstStyle/>
          <a:p>
            <a:fld id="{FD5C797C-60B4-4187-A5BA-A5B228C73ECD}" type="datetime1">
              <a:rPr lang="fi-FI" smtClean="0"/>
              <a:t>19.1.2026</a:t>
            </a:fld>
            <a:endParaRPr lang="fi-FI"/>
          </a:p>
        </p:txBody>
      </p:sp>
      <p:sp>
        <p:nvSpPr>
          <p:cNvPr id="5" name="Footer Placeholder 4"/>
          <p:cNvSpPr>
            <a:spLocks noGrp="1"/>
          </p:cNvSpPr>
          <p:nvPr>
            <p:ph type="ftr" sz="quarter" idx="11"/>
          </p:nvPr>
        </p:nvSpPr>
        <p:spPr/>
        <p:txBody>
          <a:bodyPr/>
          <a:lstStyle/>
          <a:p>
            <a:r>
              <a:rPr lang="en-US"/>
              <a:t>Esityksen nimi ja lisätietoja</a:t>
            </a:r>
            <a:endParaRPr lang="fi-FI"/>
          </a:p>
        </p:txBody>
      </p:sp>
      <p:sp>
        <p:nvSpPr>
          <p:cNvPr id="6" name="Slide Number Placeholder 5"/>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
        <p:nvSpPr>
          <p:cNvPr id="10" name="Text Placeholder 21" descr="placeholder" title="logo"/>
          <p:cNvSpPr>
            <a:spLocks noGrp="1" noChangeAspect="1"/>
          </p:cNvSpPr>
          <p:nvPr>
            <p:ph type="body" sz="quarter" idx="14"/>
          </p:nvPr>
        </p:nvSpPr>
        <p:spPr>
          <a:xfrm>
            <a:off x="10670400" y="288000"/>
            <a:ext cx="1189440" cy="403200"/>
          </a:xfrm>
          <a:blipFill>
            <a:blip r:embed="rId2"/>
            <a:stretch>
              <a:fillRect/>
            </a:stretch>
          </a:blipFill>
        </p:spPr>
        <p:txBody>
          <a:bodyPr/>
          <a:lstStyle>
            <a:lvl1pPr marL="0" indent="0">
              <a:spcBef>
                <a:spcPts val="0"/>
              </a:spcBef>
              <a:buFontTx/>
              <a:buNone/>
              <a:defRPr sz="200">
                <a:noFill/>
              </a:defRPr>
            </a:lvl1pPr>
            <a:lvl2pPr marL="0" indent="0">
              <a:spcBef>
                <a:spcPts val="0"/>
              </a:spcBef>
              <a:buFontTx/>
              <a:buNone/>
              <a:defRPr sz="200">
                <a:noFill/>
              </a:defRPr>
            </a:lvl2pPr>
            <a:lvl3pPr marL="0" indent="0">
              <a:spcBef>
                <a:spcPts val="0"/>
              </a:spcBef>
              <a:buFontTx/>
              <a:buNone/>
              <a:defRPr sz="200">
                <a:noFill/>
              </a:defRPr>
            </a:lvl3pPr>
            <a:lvl4pPr marL="0" indent="0">
              <a:spcBef>
                <a:spcPts val="0"/>
              </a:spcBef>
              <a:buFontTx/>
              <a:buNone/>
              <a:defRPr sz="200">
                <a:noFill/>
              </a:defRPr>
            </a:lvl4pPr>
            <a:lvl5pPr marL="0" indent="0">
              <a:spcBef>
                <a:spcPts val="0"/>
              </a:spcBef>
              <a:buFontTx/>
              <a:buNone/>
              <a:defRPr sz="200">
                <a:noFill/>
              </a:defRPr>
            </a:lvl5pPr>
          </a:lstStyle>
          <a:p>
            <a:pPr lvl="0"/>
            <a:r>
              <a:rPr lang="fi-FI"/>
              <a:t>Muokkaa tekstin perustyylejä
toinen taso
kolmas taso
neljäs taso
viides taso</a:t>
            </a:r>
            <a:endParaRPr lang="en-GB" dirty="0"/>
          </a:p>
        </p:txBody>
      </p:sp>
    </p:spTree>
    <p:extLst>
      <p:ext uri="{BB962C8B-B14F-4D97-AF65-F5344CB8AC3E}">
        <p14:creationId xmlns:p14="http://schemas.microsoft.com/office/powerpoint/2010/main" val="451959856"/>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 Title, Sub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3" y="3068959"/>
            <a:ext cx="10226675"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1AD0D098-1C36-4963-BDED-DA9BA5548017}"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6684600"/>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troduction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6312024" y="2420939"/>
            <a:ext cx="4897314" cy="3756024"/>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05B05C67-C4DB-4401-8CC4-A31C604C54E2}"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4825305" cy="276999"/>
          </a:xfrm>
        </p:spPr>
        <p:txBody>
          <a:bodyPr anchor="t" anchorCtr="0">
            <a:spAutoFit/>
          </a:bodyPr>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122082856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fi-FI" dirty="0"/>
          </a:p>
        </p:txBody>
      </p:sp>
      <p:sp>
        <p:nvSpPr>
          <p:cNvPr id="3" name="Content Placeholder 2"/>
          <p:cNvSpPr>
            <a:spLocks noGrp="1"/>
          </p:cNvSpPr>
          <p:nvPr>
            <p:ph sz="half" idx="1"/>
          </p:nvPr>
        </p:nvSpPr>
        <p:spPr>
          <a:xfrm>
            <a:off x="982663" y="1989138"/>
            <a:ext cx="4825305" cy="4176166"/>
          </a:xfrm>
        </p:spPr>
        <p:txBody>
          <a:bodyPr/>
          <a:lstStyle/>
          <a:p>
            <a:pPr lvl="0"/>
            <a:r>
              <a:rPr lang="fi-FI"/>
              <a:t>Muokkaa tekstin perustyylejä
toinen taso
kolmas taso
neljäs taso
viides taso</a:t>
            </a:r>
            <a:endParaRPr lang="fi-FI" dirty="0"/>
          </a:p>
        </p:txBody>
      </p:sp>
      <p:sp>
        <p:nvSpPr>
          <p:cNvPr id="4" name="Content Placeholder 3"/>
          <p:cNvSpPr>
            <a:spLocks noGrp="1"/>
          </p:cNvSpPr>
          <p:nvPr>
            <p:ph sz="half" idx="2"/>
          </p:nvPr>
        </p:nvSpPr>
        <p:spPr>
          <a:xfrm>
            <a:off x="6384032" y="1989137"/>
            <a:ext cx="4825306" cy="4176167"/>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1B30D2C2-47D8-4ADE-87EF-7C8678D76656}"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27763789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Title and 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982662" y="836712"/>
            <a:ext cx="10226675" cy="1296144"/>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3" y="3068959"/>
            <a:ext cx="4825305" cy="3108003"/>
          </a:xfrm>
        </p:spPr>
        <p:txBody>
          <a:bodyPr/>
          <a:lstStyle/>
          <a:p>
            <a:pPr lvl="0"/>
            <a:r>
              <a:rPr lang="fi-FI"/>
              <a:t>Muokkaa tekstin perustyylejä
toinen taso
kolmas taso
neljäs taso
viides taso</a:t>
            </a:r>
            <a:endParaRPr lang="fi-FI" dirty="0"/>
          </a:p>
        </p:txBody>
      </p:sp>
      <p:sp>
        <p:nvSpPr>
          <p:cNvPr id="4" name="Content Placeholder 3"/>
          <p:cNvSpPr>
            <a:spLocks noGrp="1"/>
          </p:cNvSpPr>
          <p:nvPr>
            <p:ph sz="half" idx="2"/>
          </p:nvPr>
        </p:nvSpPr>
        <p:spPr>
          <a:xfrm>
            <a:off x="6384032" y="3068959"/>
            <a:ext cx="4825306"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453E0EDB-591B-40E4-B82C-5188C45AB474}"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9" name="Text Placeholder 2"/>
          <p:cNvSpPr>
            <a:spLocks noGrp="1"/>
          </p:cNvSpPr>
          <p:nvPr>
            <p:ph type="body" idx="13"/>
          </p:nvPr>
        </p:nvSpPr>
        <p:spPr>
          <a:xfrm>
            <a:off x="982663" y="2420888"/>
            <a:ext cx="10226675" cy="504056"/>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64029549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82663" y="1989137"/>
            <a:ext cx="4825305"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4" name="Content Placeholder 3"/>
          <p:cNvSpPr>
            <a:spLocks noGrp="1"/>
          </p:cNvSpPr>
          <p:nvPr>
            <p:ph sz="half" idx="2"/>
          </p:nvPr>
        </p:nvSpPr>
        <p:spPr>
          <a:xfrm>
            <a:off x="982663" y="2636912"/>
            <a:ext cx="4825305" cy="3528938"/>
          </a:xfrm>
        </p:spPr>
        <p:txBody>
          <a:bodyPr/>
          <a:lstStyle/>
          <a:p>
            <a:pPr lvl="0"/>
            <a:r>
              <a:rPr lang="fi-FI"/>
              <a:t>Muokkaa tekstin perustyylejä
toinen taso
kolmas taso
neljäs taso
viides taso</a:t>
            </a:r>
            <a:endParaRPr lang="fi-FI" dirty="0"/>
          </a:p>
        </p:txBody>
      </p:sp>
      <p:sp>
        <p:nvSpPr>
          <p:cNvPr id="5" name="Text Placeholder 4"/>
          <p:cNvSpPr>
            <a:spLocks noGrp="1"/>
          </p:cNvSpPr>
          <p:nvPr>
            <p:ph type="body" sz="quarter" idx="3"/>
          </p:nvPr>
        </p:nvSpPr>
        <p:spPr>
          <a:xfrm>
            <a:off x="6384032" y="1989137"/>
            <a:ext cx="4825306" cy="515937"/>
          </a:xfrm>
        </p:spPr>
        <p:txBody>
          <a:bodyPr anchor="t" anchorCtr="0"/>
          <a:lstStyle>
            <a:lvl1pPr marL="0" indent="0">
              <a:lnSpc>
                <a:spcPct val="90000"/>
              </a:lnSpc>
              <a:spcBef>
                <a:spcPts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toinen taso
kolmas taso
neljäs taso
viides taso</a:t>
            </a:r>
            <a:endParaRPr lang="en-US" dirty="0"/>
          </a:p>
        </p:txBody>
      </p:sp>
      <p:sp>
        <p:nvSpPr>
          <p:cNvPr id="6" name="Content Placeholder 5"/>
          <p:cNvSpPr>
            <a:spLocks noGrp="1"/>
          </p:cNvSpPr>
          <p:nvPr>
            <p:ph sz="quarter" idx="4"/>
          </p:nvPr>
        </p:nvSpPr>
        <p:spPr>
          <a:xfrm>
            <a:off x="6384032" y="2636912"/>
            <a:ext cx="4825306" cy="3528938"/>
          </a:xfrm>
        </p:spPr>
        <p:txBody>
          <a:bodyPr/>
          <a:lstStyle/>
          <a:p>
            <a:pPr lvl="0"/>
            <a:r>
              <a:rPr lang="fi-FI"/>
              <a:t>Muokkaa tekstin perustyylejä
toinen taso
kolmas taso
neljäs taso
viides taso</a:t>
            </a:r>
            <a:endParaRPr lang="fi-FI" dirty="0"/>
          </a:p>
        </p:txBody>
      </p:sp>
      <p:sp>
        <p:nvSpPr>
          <p:cNvPr id="7" name="Date Placeholder 6"/>
          <p:cNvSpPr>
            <a:spLocks noGrp="1"/>
          </p:cNvSpPr>
          <p:nvPr>
            <p:ph type="dt" sz="half" idx="10"/>
          </p:nvPr>
        </p:nvSpPr>
        <p:spPr/>
        <p:txBody>
          <a:bodyPr/>
          <a:lstStyle/>
          <a:p>
            <a:fld id="{0658835E-A2CE-4EA2-ACD2-F2A95F994D19}" type="datetime1">
              <a:rPr lang="fi-FI" smtClean="0"/>
              <a:t>19.1.2026</a:t>
            </a:fld>
            <a:endParaRPr lang="fi-FI"/>
          </a:p>
        </p:txBody>
      </p:sp>
      <p:sp>
        <p:nvSpPr>
          <p:cNvPr id="8" name="Footer Placeholder 7"/>
          <p:cNvSpPr>
            <a:spLocks noGrp="1"/>
          </p:cNvSpPr>
          <p:nvPr>
            <p:ph type="ftr" sz="quarter" idx="11"/>
          </p:nvPr>
        </p:nvSpPr>
        <p:spPr/>
        <p:txBody>
          <a:bodyPr/>
          <a:lstStyle/>
          <a:p>
            <a:r>
              <a:rPr lang="en-US"/>
              <a:t>Esityksen nimi ja lisätietoja</a:t>
            </a:r>
            <a:endParaRPr lang="fi-FI"/>
          </a:p>
        </p:txBody>
      </p:sp>
      <p:sp>
        <p:nvSpPr>
          <p:cNvPr id="9" name="Slide Number Placeholder 8"/>
          <p:cNvSpPr>
            <a:spLocks noGrp="1"/>
          </p:cNvSpPr>
          <p:nvPr>
            <p:ph type="sldNum" sz="quarter" idx="12"/>
          </p:nvPr>
        </p:nvSpPr>
        <p:spPr/>
        <p:txBody>
          <a:bodyPr/>
          <a:lstStyle/>
          <a:p>
            <a:fld id="{A1DE5B2B-557B-4D3C-99F9-E6A0DE1A7D66}" type="slidenum">
              <a:rPr lang="fi-FI" smtClean="0"/>
              <a:t>‹#›</a:t>
            </a:fld>
            <a:endParaRPr lang="fi-FI"/>
          </a:p>
        </p:txBody>
      </p:sp>
      <p:sp>
        <p:nvSpPr>
          <p:cNvPr id="10" name="Title 9"/>
          <p:cNvSpPr>
            <a:spLocks noGrp="1"/>
          </p:cNvSpPr>
          <p:nvPr>
            <p:ph type="title"/>
          </p:nvPr>
        </p:nvSpPr>
        <p:spPr/>
        <p:txBody>
          <a:bodyPr/>
          <a:lstStyle/>
          <a:p>
            <a:r>
              <a:rPr lang="fi-FI"/>
              <a:t>Muokkaa ots. perustyyl. napsautt.</a:t>
            </a:r>
            <a:endParaRPr lang="en-GB"/>
          </a:p>
        </p:txBody>
      </p:sp>
    </p:spTree>
    <p:extLst>
      <p:ext uri="{BB962C8B-B14F-4D97-AF65-F5344CB8AC3E}">
        <p14:creationId xmlns:p14="http://schemas.microsoft.com/office/powerpoint/2010/main" val="445287151"/>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and Picture ">
    <p:spTree>
      <p:nvGrpSpPr>
        <p:cNvPr id="1" name=""/>
        <p:cNvGrpSpPr/>
        <p:nvPr/>
      </p:nvGrpSpPr>
      <p:grpSpPr>
        <a:xfrm>
          <a:off x="0" y="0"/>
          <a:ext cx="0" cy="0"/>
          <a:chOff x="0" y="0"/>
          <a:chExt cx="0" cy="0"/>
        </a:xfrm>
      </p:grpSpPr>
      <p:sp>
        <p:nvSpPr>
          <p:cNvPr id="2" name="Title 1"/>
          <p:cNvSpPr>
            <a:spLocks noGrp="1"/>
          </p:cNvSpPr>
          <p:nvPr>
            <p:ph type="title"/>
          </p:nvPr>
        </p:nvSpPr>
        <p:spPr>
          <a:xfrm>
            <a:off x="982663" y="836712"/>
            <a:ext cx="4392612" cy="2088232"/>
          </a:xfrm>
        </p:spPr>
        <p:txBody>
          <a:bodyPr/>
          <a:lstStyle>
            <a:lvl1pPr>
              <a:defRPr sz="5000"/>
            </a:lvl1pPr>
          </a:lstStyle>
          <a:p>
            <a:r>
              <a:rPr lang="fi-FI"/>
              <a:t>Muokkaa ots. perustyyl. napsautt.</a:t>
            </a:r>
            <a:endParaRPr lang="fi-FI" dirty="0"/>
          </a:p>
        </p:txBody>
      </p:sp>
      <p:sp>
        <p:nvSpPr>
          <p:cNvPr id="3" name="Content Placeholder 2"/>
          <p:cNvSpPr>
            <a:spLocks noGrp="1"/>
          </p:cNvSpPr>
          <p:nvPr>
            <p:ph sz="half" idx="1"/>
          </p:nvPr>
        </p:nvSpPr>
        <p:spPr>
          <a:xfrm>
            <a:off x="982664" y="3068959"/>
            <a:ext cx="4392612" cy="3108003"/>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8C145D0C-9A08-4138-835A-EC0097FE975D}"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5519936" y="835795"/>
            <a:ext cx="5111898" cy="5113485"/>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12" name="Text Placeholder 11"/>
          <p:cNvSpPr>
            <a:spLocks noGrp="1"/>
          </p:cNvSpPr>
          <p:nvPr>
            <p:ph type="body" sz="quarter" idx="15"/>
          </p:nvPr>
        </p:nvSpPr>
        <p:spPr>
          <a:xfrm>
            <a:off x="9336360" y="3429000"/>
            <a:ext cx="2232199" cy="2232199"/>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311857765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2664" y="1989138"/>
            <a:ext cx="6841528" cy="4187825"/>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D0007C31-228E-4C3D-AB71-F52270B414FA}"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7968283" y="2419793"/>
            <a:ext cx="3528392" cy="3529487"/>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4" name="Title 3"/>
          <p:cNvSpPr>
            <a:spLocks noGrp="1"/>
          </p:cNvSpPr>
          <p:nvPr>
            <p:ph type="title"/>
          </p:nvPr>
        </p:nvSpPr>
        <p:spPr>
          <a:xfrm>
            <a:off x="982662" y="836712"/>
            <a:ext cx="10226676" cy="853976"/>
          </a:xfrm>
        </p:spPr>
        <p:txBody>
          <a:bodyPr/>
          <a:lstStyle/>
          <a:p>
            <a:r>
              <a:rPr lang="fi-FI"/>
              <a:t>Muokkaa ots. perustyyl. napsautt.</a:t>
            </a:r>
            <a:endParaRPr lang="en-GB" dirty="0"/>
          </a:p>
        </p:txBody>
      </p:sp>
      <p:sp>
        <p:nvSpPr>
          <p:cNvPr id="11" name="Text Placeholder 11"/>
          <p:cNvSpPr>
            <a:spLocks noGrp="1"/>
          </p:cNvSpPr>
          <p:nvPr>
            <p:ph type="body" sz="quarter" idx="15"/>
          </p:nvPr>
        </p:nvSpPr>
        <p:spPr>
          <a:xfrm>
            <a:off x="10272911"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838934925"/>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and Pictur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9856" y="1989138"/>
            <a:ext cx="6409482" cy="4187825"/>
          </a:xfrm>
        </p:spPr>
        <p:txBody>
          <a:bodyPr/>
          <a:lstStyle/>
          <a:p>
            <a:pPr lvl="0"/>
            <a:r>
              <a:rPr lang="fi-FI"/>
              <a:t>Muokkaa tekstin perustyylejä
toinen taso
kolmas taso
neljäs taso
viides taso</a:t>
            </a:r>
            <a:endParaRPr lang="fi-FI" dirty="0"/>
          </a:p>
        </p:txBody>
      </p:sp>
      <p:sp>
        <p:nvSpPr>
          <p:cNvPr id="5" name="Date Placeholder 4"/>
          <p:cNvSpPr>
            <a:spLocks noGrp="1"/>
          </p:cNvSpPr>
          <p:nvPr>
            <p:ph type="dt" sz="half" idx="10"/>
          </p:nvPr>
        </p:nvSpPr>
        <p:spPr/>
        <p:txBody>
          <a:bodyPr/>
          <a:lstStyle/>
          <a:p>
            <a:fld id="{B9143937-66E7-422F-B89E-0392D96D2E92}" type="datetime1">
              <a:rPr lang="fi-FI" smtClean="0"/>
              <a:t>19.1.2026</a:t>
            </a:fld>
            <a:endParaRPr lang="fi-FI"/>
          </a:p>
        </p:txBody>
      </p:sp>
      <p:sp>
        <p:nvSpPr>
          <p:cNvPr id="6" name="Footer Placeholder 5"/>
          <p:cNvSpPr>
            <a:spLocks noGrp="1"/>
          </p:cNvSpPr>
          <p:nvPr>
            <p:ph type="ftr" sz="quarter" idx="11"/>
          </p:nvPr>
        </p:nvSpPr>
        <p:spPr/>
        <p:txBody>
          <a:bodyPr/>
          <a:lstStyle/>
          <a:p>
            <a:r>
              <a:rPr lang="en-US"/>
              <a:t>Esityksen nimi ja lisätietoja</a:t>
            </a:r>
            <a:endParaRPr lang="fi-FI"/>
          </a:p>
        </p:txBody>
      </p:sp>
      <p:sp>
        <p:nvSpPr>
          <p:cNvPr id="7" name="Slide Number Placeholder 6"/>
          <p:cNvSpPr>
            <a:spLocks noGrp="1"/>
          </p:cNvSpPr>
          <p:nvPr>
            <p:ph type="sldNum" sz="quarter" idx="12"/>
          </p:nvPr>
        </p:nvSpPr>
        <p:spPr/>
        <p:txBody>
          <a:bodyPr/>
          <a:lstStyle/>
          <a:p>
            <a:fld id="{A1DE5B2B-557B-4D3C-99F9-E6A0DE1A7D66}" type="slidenum">
              <a:rPr lang="fi-FI" smtClean="0"/>
              <a:t>‹#›</a:t>
            </a:fld>
            <a:endParaRPr lang="fi-FI"/>
          </a:p>
        </p:txBody>
      </p:sp>
      <p:sp>
        <p:nvSpPr>
          <p:cNvPr id="10" name="Picture Placeholder 9"/>
          <p:cNvSpPr>
            <a:spLocks noGrp="1"/>
          </p:cNvSpPr>
          <p:nvPr>
            <p:ph type="pic" sz="quarter" idx="14"/>
          </p:nvPr>
        </p:nvSpPr>
        <p:spPr>
          <a:xfrm>
            <a:off x="983432" y="2419793"/>
            <a:ext cx="3528392" cy="3529487"/>
          </a:xfrm>
          <a:prstGeom prst="ellipse">
            <a:avLst/>
          </a:prstGeom>
          <a:solidFill>
            <a:srgbClr val="CF5898"/>
          </a:solidFill>
        </p:spPr>
        <p:txBody>
          <a:bodyPr/>
          <a:lstStyle>
            <a:lvl1pPr algn="ctr">
              <a:defRPr sz="1000"/>
            </a:lvl1pPr>
          </a:lstStyle>
          <a:p>
            <a:r>
              <a:rPr lang="fi-FI"/>
              <a:t>Lisää kuva napsauttamalla kuvaketta</a:t>
            </a:r>
            <a:endParaRPr lang="en-GB"/>
          </a:p>
        </p:txBody>
      </p:sp>
      <p:sp>
        <p:nvSpPr>
          <p:cNvPr id="4" name="Title 3"/>
          <p:cNvSpPr>
            <a:spLocks noGrp="1"/>
          </p:cNvSpPr>
          <p:nvPr>
            <p:ph type="title"/>
          </p:nvPr>
        </p:nvSpPr>
        <p:spPr>
          <a:xfrm>
            <a:off x="982662" y="836712"/>
            <a:ext cx="10226676" cy="853976"/>
          </a:xfrm>
        </p:spPr>
        <p:txBody>
          <a:bodyPr/>
          <a:lstStyle/>
          <a:p>
            <a:r>
              <a:rPr lang="fi-FI"/>
              <a:t>Muokkaa ots. perustyyl. napsautt.</a:t>
            </a:r>
            <a:endParaRPr lang="en-GB" dirty="0"/>
          </a:p>
        </p:txBody>
      </p:sp>
      <p:sp>
        <p:nvSpPr>
          <p:cNvPr id="11" name="Text Placeholder 11"/>
          <p:cNvSpPr>
            <a:spLocks noGrp="1"/>
          </p:cNvSpPr>
          <p:nvPr>
            <p:ph type="body" sz="quarter" idx="15"/>
          </p:nvPr>
        </p:nvSpPr>
        <p:spPr>
          <a:xfrm>
            <a:off x="622995" y="4581723"/>
            <a:ext cx="1584127" cy="1584127"/>
          </a:xfrm>
          <a:prstGeom prst="ellipse">
            <a:avLst/>
          </a:prstGeom>
          <a:solidFill>
            <a:schemeClr val="accent1"/>
          </a:solidFill>
        </p:spPr>
        <p:txBody>
          <a:bodyPr anchor="ctr" anchorCtr="0"/>
          <a:lstStyle>
            <a:lvl1pPr marL="0" indent="0" algn="ctr">
              <a:buFontTx/>
              <a:buNone/>
              <a:defRPr sz="1400" b="1">
                <a:solidFill>
                  <a:schemeClr val="bg1"/>
                </a:solidFill>
              </a:defRPr>
            </a:lvl1pPr>
            <a:lvl2pPr marL="0" indent="0" algn="ctr">
              <a:buFontTx/>
              <a:buNone/>
              <a:defRPr>
                <a:solidFill>
                  <a:schemeClr val="bg1"/>
                </a:solidFill>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stStyle>
          <a:p>
            <a:pPr lvl="0"/>
            <a:r>
              <a:rPr lang="fi-FI"/>
              <a:t>Muokkaa tekstin perustyylejä
toinen taso
kolmas taso
neljäs taso
viides taso</a:t>
            </a:r>
            <a:endParaRPr lang="en-US" dirty="0"/>
          </a:p>
        </p:txBody>
      </p:sp>
    </p:spTree>
    <p:extLst>
      <p:ext uri="{BB962C8B-B14F-4D97-AF65-F5344CB8AC3E}">
        <p14:creationId xmlns:p14="http://schemas.microsoft.com/office/powerpoint/2010/main" val="1537336784"/>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fi-FI" dirty="0"/>
          </a:p>
        </p:txBody>
      </p:sp>
      <p:sp>
        <p:nvSpPr>
          <p:cNvPr id="3" name="Date Placeholder 2"/>
          <p:cNvSpPr>
            <a:spLocks noGrp="1"/>
          </p:cNvSpPr>
          <p:nvPr>
            <p:ph type="dt" sz="half" idx="10"/>
          </p:nvPr>
        </p:nvSpPr>
        <p:spPr/>
        <p:txBody>
          <a:bodyPr/>
          <a:lstStyle/>
          <a:p>
            <a:fld id="{B884FEA1-EF9D-42F9-A981-7B06C1B9760E}" type="datetime1">
              <a:rPr lang="fi-FI" smtClean="0"/>
              <a:t>19.1.2026</a:t>
            </a:fld>
            <a:endParaRPr lang="fi-FI"/>
          </a:p>
        </p:txBody>
      </p:sp>
      <p:sp>
        <p:nvSpPr>
          <p:cNvPr id="4" name="Footer Placeholder 3"/>
          <p:cNvSpPr>
            <a:spLocks noGrp="1"/>
          </p:cNvSpPr>
          <p:nvPr>
            <p:ph type="ftr" sz="quarter" idx="11"/>
          </p:nvPr>
        </p:nvSpPr>
        <p:spPr/>
        <p:txBody>
          <a:bodyPr/>
          <a:lstStyle/>
          <a:p>
            <a:r>
              <a:rPr lang="en-US"/>
              <a:t>Esityksen nimi ja lisätietoja</a:t>
            </a:r>
            <a:endParaRPr lang="fi-FI"/>
          </a:p>
        </p:txBody>
      </p:sp>
      <p:sp>
        <p:nvSpPr>
          <p:cNvPr id="5" name="Slide Number Placeholder 4"/>
          <p:cNvSpPr>
            <a:spLocks noGrp="1"/>
          </p:cNvSpPr>
          <p:nvPr>
            <p:ph type="sldNum" sz="quarter" idx="12"/>
          </p:nvPr>
        </p:nvSpPr>
        <p:spPr/>
        <p:txBody>
          <a:bodyPr/>
          <a:lstStyle/>
          <a:p>
            <a:fld id="{A1DE5B2B-557B-4D3C-99F9-E6A0DE1A7D66}" type="slidenum">
              <a:rPr lang="fi-FI" smtClean="0"/>
              <a:t>‹#›</a:t>
            </a:fld>
            <a:endParaRPr lang="fi-FI"/>
          </a:p>
        </p:txBody>
      </p:sp>
    </p:spTree>
    <p:extLst>
      <p:ext uri="{BB962C8B-B14F-4D97-AF65-F5344CB8AC3E}">
        <p14:creationId xmlns:p14="http://schemas.microsoft.com/office/powerpoint/2010/main" val="4143840223"/>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23.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23.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image" Target="../media/image40.pn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56363271"/>
      </p:ext>
    </p:extLst>
  </p:cSld>
  <p:clrMap bg1="lt1" tx1="dk1" bg2="lt2" tx2="dk2" accent1="accent1" accent2="accent2" accent3="accent3" accent4="accent4" accent5="accent5" accent6="accent6" hlink="hlink" folHlink="folHlink"/>
  <p:sldLayoutIdLst>
    <p:sldLayoutId id="2147483661" r:id="rId1"/>
    <p:sldLayoutId id="2147483775" r:id="rId2"/>
    <p:sldLayoutId id="2147483745" r:id="rId3"/>
    <p:sldLayoutId id="2147483843" r:id="rId4"/>
    <p:sldLayoutId id="2147483768" r:id="rId5"/>
    <p:sldLayoutId id="2147483796" r:id="rId6"/>
    <p:sldLayoutId id="2147483747" r:id="rId7"/>
    <p:sldLayoutId id="2147483847" r:id="rId8"/>
    <p:sldLayoutId id="2147483851" r:id="rId9"/>
    <p:sldLayoutId id="2147483767" r:id="rId10"/>
    <p:sldLayoutId id="2147483753" r:id="rId11"/>
    <p:sldLayoutId id="2147483896" r:id="rId12"/>
    <p:sldLayoutId id="2147483787" r:id="rId13"/>
    <p:sldLayoutId id="2147483839" r:id="rId14"/>
    <p:sldLayoutId id="2147483756" r:id="rId15"/>
    <p:sldLayoutId id="2147483757" r:id="rId16"/>
    <p:sldLayoutId id="2147483898" r:id="rId17"/>
    <p:sldLayoutId id="2147483899" r:id="rId18"/>
    <p:sldLayoutId id="2147484005" r:id="rId19"/>
    <p:sldLayoutId id="2147484006" r:id="rId20"/>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3545755282"/>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1111118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Oval 11"/>
          <p:cNvSpPr>
            <a:spLocks noChangeAspect="1"/>
          </p:cNvSpPr>
          <p:nvPr userDrawn="1"/>
        </p:nvSpPr>
        <p:spPr>
          <a:xfrm>
            <a:off x="1" y="0"/>
            <a:ext cx="8171204" cy="6597650"/>
          </a:xfrm>
          <a:custGeom>
            <a:avLst/>
            <a:gdLst/>
            <a:ahLst/>
            <a:cxnLst/>
            <a:rect l="l" t="t" r="r" b="b"/>
            <a:pathLst>
              <a:path w="8171204" h="6597650">
                <a:moveTo>
                  <a:pt x="0" y="0"/>
                </a:moveTo>
                <a:lnTo>
                  <a:pt x="8171204" y="0"/>
                </a:lnTo>
                <a:cubicBezTo>
                  <a:pt x="7453213" y="3758481"/>
                  <a:pt x="4148054" y="6597650"/>
                  <a:pt x="179770" y="6597650"/>
                </a:cubicBezTo>
                <a:lnTo>
                  <a:pt x="0" y="6593615"/>
                </a:lnTo>
                <a:close/>
              </a:path>
            </a:pathLst>
          </a:custGeom>
          <a:solidFill>
            <a:srgbClr val="F04D9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982662" y="836712"/>
            <a:ext cx="10226675" cy="853976"/>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p:cNvSpPr>
            <a:spLocks noGrp="1"/>
          </p:cNvSpPr>
          <p:nvPr>
            <p:ph type="body" idx="1"/>
          </p:nvPr>
        </p:nvSpPr>
        <p:spPr>
          <a:xfrm>
            <a:off x="982663" y="1989139"/>
            <a:ext cx="10226676" cy="417671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99856" y="6525344"/>
            <a:ext cx="2592288" cy="144018"/>
          </a:xfrm>
          <a:prstGeom prst="rect">
            <a:avLst/>
          </a:prstGeom>
        </p:spPr>
        <p:txBody>
          <a:bodyPr vert="horz" lIns="0" tIns="0" rIns="0" bIns="0" rtlCol="0" anchor="ctr" anchorCtr="0">
            <a:noAutofit/>
          </a:bodyPr>
          <a:lstStyle>
            <a:lvl1pPr algn="ctr">
              <a:defRPr sz="900">
                <a:solidFill>
                  <a:schemeClr val="tx1"/>
                </a:solidFill>
              </a:defRPr>
            </a:lvl1pPr>
          </a:lstStyle>
          <a:p>
            <a:fld id="{170132D6-F297-4327-BDCD-E795FEEA96B8}" type="datetime1">
              <a:rPr lang="fi-FI" smtClean="0"/>
              <a:t>19.1.2026</a:t>
            </a:fld>
            <a:endParaRPr lang="fi-FI" dirty="0"/>
          </a:p>
        </p:txBody>
      </p:sp>
      <p:sp>
        <p:nvSpPr>
          <p:cNvPr id="5" name="Footer Placeholder 4"/>
          <p:cNvSpPr>
            <a:spLocks noGrp="1"/>
          </p:cNvSpPr>
          <p:nvPr>
            <p:ph type="ftr" sz="quarter" idx="3"/>
          </p:nvPr>
        </p:nvSpPr>
        <p:spPr>
          <a:xfrm>
            <a:off x="335360" y="6525344"/>
            <a:ext cx="4464496" cy="144017"/>
          </a:xfrm>
          <a:prstGeom prst="rect">
            <a:avLst/>
          </a:prstGeom>
        </p:spPr>
        <p:txBody>
          <a:bodyPr vert="horz" lIns="0" tIns="0" rIns="0" bIns="0" rtlCol="0" anchor="ctr" anchorCtr="0">
            <a:noAutofit/>
          </a:bodyPr>
          <a:lstStyle>
            <a:lvl1pPr algn="l">
              <a:defRPr sz="900">
                <a:solidFill>
                  <a:schemeClr val="tx1"/>
                </a:solidFill>
              </a:defRPr>
            </a:lvl1pPr>
          </a:lstStyle>
          <a:p>
            <a:r>
              <a:rPr lang="sv-SE"/>
              <a:t>Presentationens namn och annan information</a:t>
            </a:r>
            <a:endParaRPr lang="fi-FI" dirty="0"/>
          </a:p>
        </p:txBody>
      </p:sp>
      <p:sp>
        <p:nvSpPr>
          <p:cNvPr id="6" name="Slide Number Placeholder 5"/>
          <p:cNvSpPr>
            <a:spLocks noGrp="1"/>
          </p:cNvSpPr>
          <p:nvPr>
            <p:ph type="sldNum" sz="quarter" idx="4"/>
          </p:nvPr>
        </p:nvSpPr>
        <p:spPr>
          <a:xfrm>
            <a:off x="7392144" y="6525344"/>
            <a:ext cx="4464894" cy="144017"/>
          </a:xfrm>
          <a:prstGeom prst="rect">
            <a:avLst/>
          </a:prstGeom>
        </p:spPr>
        <p:txBody>
          <a:bodyPr vert="horz" lIns="0" tIns="0" rIns="0" bIns="0" rtlCol="0" anchor="ctr" anchorCtr="0">
            <a:noAutofit/>
          </a:bodyPr>
          <a:lstStyle>
            <a:lvl1pPr algn="r">
              <a:defRPr sz="900">
                <a:solidFill>
                  <a:schemeClr val="tx1"/>
                </a:solidFill>
              </a:defRPr>
            </a:lvl1pPr>
          </a:lstStyle>
          <a:p>
            <a:fld id="{A1DE5B2B-557B-4D3C-99F9-E6A0DE1A7D66}" type="slidenum">
              <a:rPr lang="fi-FI" smtClean="0"/>
              <a:pPr/>
              <a:t>‹#›</a:t>
            </a:fld>
            <a:endParaRPr lang="fi-FI" dirty="0"/>
          </a:p>
        </p:txBody>
      </p:sp>
      <p:sp>
        <p:nvSpPr>
          <p:cNvPr id="44" name="Rectangle 43"/>
          <p:cNvSpPr/>
          <p:nvPr userDrawn="1"/>
        </p:nvSpPr>
        <p:spPr>
          <a:xfrm>
            <a:off x="334963" y="6377728"/>
            <a:ext cx="11522075" cy="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 name="(c)" hidden="1"/>
          <p:cNvSpPr txBox="1"/>
          <p:nvPr userDrawn="1"/>
        </p:nvSpPr>
        <p:spPr>
          <a:xfrm>
            <a:off x="11895146" y="6891795"/>
            <a:ext cx="29014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vaasan sahko</a:t>
            </a:r>
            <a:endParaRPr lang="en-GB" sz="200" dirty="0" err="1">
              <a:solidFill>
                <a:schemeClr val="bg1"/>
              </a:solidFill>
              <a:latin typeface="+mn-lt"/>
            </a:endParaRPr>
          </a:p>
        </p:txBody>
      </p:sp>
      <p:pic>
        <p:nvPicPr>
          <p:cNvPr id="46" name="(logo)" descr="Z:\GRW (grow)\logot\copyright_grow.png" hidden="1"/>
          <p:cNvPicPr>
            <a:picLocks noChangeAspect="1" noChangeArrowheads="1"/>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296256" y="288000"/>
            <a:ext cx="1560384" cy="403200"/>
          </a:xfrm>
          <a:prstGeom prst="rect">
            <a:avLst/>
          </a:prstGeom>
        </p:spPr>
      </p:pic>
    </p:spTree>
    <p:extLst>
      <p:ext uri="{BB962C8B-B14F-4D97-AF65-F5344CB8AC3E}">
        <p14:creationId xmlns:p14="http://schemas.microsoft.com/office/powerpoint/2010/main" val="97556474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Lst>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Tx/>
        <a:buNone/>
        <a:defRPr sz="1600" kern="1200">
          <a:solidFill>
            <a:schemeClr val="tx1"/>
          </a:solidFill>
          <a:latin typeface="+mn-lt"/>
          <a:ea typeface="+mn-ea"/>
          <a:cs typeface="+mn-cs"/>
        </a:defRPr>
      </a:lvl1pPr>
      <a:lvl2pPr marL="357188" indent="-357188" algn="l" defTabSz="914400" rtl="0" eaLnBrk="1" latinLnBrk="0" hangingPunct="1">
        <a:lnSpc>
          <a:spcPct val="100000"/>
        </a:lnSpc>
        <a:spcBef>
          <a:spcPts val="1000"/>
        </a:spcBef>
        <a:buClr>
          <a:schemeClr val="accent1"/>
        </a:buClr>
        <a:buFont typeface="Nunito" panose="00000500000000000000" pitchFamily="2" charset="0"/>
        <a:buChar char="&gt;"/>
        <a:defRPr sz="1600" b="0" kern="1200">
          <a:solidFill>
            <a:schemeClr val="tx1"/>
          </a:solidFill>
          <a:latin typeface="+mn-lt"/>
          <a:ea typeface="+mn-ea"/>
          <a:cs typeface="+mn-cs"/>
        </a:defRPr>
      </a:lvl2pPr>
      <a:lvl3pPr marL="806450" indent="-266700" algn="l" defTabSz="914400" rtl="0" eaLnBrk="1" latinLnBrk="0" hangingPunct="1">
        <a:lnSpc>
          <a:spcPct val="100000"/>
        </a:lnSpc>
        <a:spcBef>
          <a:spcPts val="1000"/>
        </a:spcBef>
        <a:buClr>
          <a:schemeClr val="accent1"/>
        </a:buClr>
        <a:buFont typeface="Nunito" panose="00000500000000000000" pitchFamily="2" charset="0"/>
        <a:buChar char="&gt;"/>
        <a:defRPr sz="1600" b="1" kern="1200">
          <a:solidFill>
            <a:schemeClr val="tx1"/>
          </a:solidFill>
          <a:latin typeface="+mn-lt"/>
          <a:ea typeface="+mn-ea"/>
          <a:cs typeface="+mn-cs"/>
        </a:defRPr>
      </a:lvl3pPr>
      <a:lvl4pPr marL="1255713" indent="-266700" algn="l" defTabSz="914400" rtl="0" eaLnBrk="1" latinLnBrk="0" hangingPunct="1">
        <a:lnSpc>
          <a:spcPct val="100000"/>
        </a:lnSpc>
        <a:spcBef>
          <a:spcPts val="1000"/>
        </a:spcBef>
        <a:buClr>
          <a:schemeClr val="accent1"/>
        </a:buClr>
        <a:buFont typeface="Nunito" panose="00000500000000000000" pitchFamily="2" charset="0"/>
        <a:buChar char="&gt;"/>
        <a:defRPr sz="1400" kern="1200">
          <a:solidFill>
            <a:schemeClr val="tx1"/>
          </a:solidFill>
          <a:latin typeface="+mn-lt"/>
          <a:ea typeface="+mn-ea"/>
          <a:cs typeface="+mn-cs"/>
        </a:defRPr>
      </a:lvl4pPr>
      <a:lvl5pPr marL="1703388" indent="-274638" algn="l" defTabSz="914400" rtl="0" eaLnBrk="1" latinLnBrk="0" hangingPunct="1">
        <a:lnSpc>
          <a:spcPct val="100000"/>
        </a:lnSpc>
        <a:spcBef>
          <a:spcPts val="1000"/>
        </a:spcBef>
        <a:buClr>
          <a:schemeClr val="accent1"/>
        </a:buClr>
        <a:buFont typeface="Nunito" panose="00000500000000000000" pitchFamily="2" charset="0"/>
        <a:buChar char="&gt;"/>
        <a:defRPr sz="1200" kern="1200">
          <a:solidFill>
            <a:schemeClr val="tx1"/>
          </a:solidFill>
          <a:latin typeface="+mn-lt"/>
          <a:ea typeface="+mn-ea"/>
          <a:cs typeface="+mn-cs"/>
        </a:defRPr>
      </a:lvl5pPr>
      <a:lvl6pPr marL="2155825" indent="-2286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6pPr>
      <a:lvl7pPr marL="2601913" indent="-265113"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7pPr>
      <a:lvl8pPr marL="3051175"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8pPr>
      <a:lvl9pPr marL="3500438"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11696872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326743344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34EDFAA-3982-326B-CD9D-D4EC04E0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46C5486-13DB-3208-2788-C095B44D8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8151896-3AF0-0262-4C05-A15F1BA0D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83937-4B50-B142-BA8B-8CBCC745272C}" type="slidenum">
              <a:rPr lang="fi-FI" smtClean="0"/>
              <a:t>‹#›</a:t>
            </a:fld>
            <a:endParaRPr lang="fi-FI"/>
          </a:p>
        </p:txBody>
      </p:sp>
    </p:spTree>
    <p:extLst>
      <p:ext uri="{BB962C8B-B14F-4D97-AF65-F5344CB8AC3E}">
        <p14:creationId xmlns:p14="http://schemas.microsoft.com/office/powerpoint/2010/main" val="281763064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Oval 11"/>
          <p:cNvSpPr>
            <a:spLocks noChangeAspect="1"/>
          </p:cNvSpPr>
          <p:nvPr userDrawn="1"/>
        </p:nvSpPr>
        <p:spPr>
          <a:xfrm>
            <a:off x="1" y="0"/>
            <a:ext cx="8171204" cy="6597650"/>
          </a:xfrm>
          <a:custGeom>
            <a:avLst/>
            <a:gdLst/>
            <a:ahLst/>
            <a:cxnLst/>
            <a:rect l="l" t="t" r="r" b="b"/>
            <a:pathLst>
              <a:path w="8171204" h="6597650">
                <a:moveTo>
                  <a:pt x="0" y="0"/>
                </a:moveTo>
                <a:lnTo>
                  <a:pt x="8171204" y="0"/>
                </a:lnTo>
                <a:cubicBezTo>
                  <a:pt x="7453213" y="3758481"/>
                  <a:pt x="4148054" y="6597650"/>
                  <a:pt x="179770" y="6597650"/>
                </a:cubicBezTo>
                <a:lnTo>
                  <a:pt x="0" y="6593615"/>
                </a:lnTo>
                <a:close/>
              </a:path>
            </a:pathLst>
          </a:custGeom>
          <a:solidFill>
            <a:srgbClr val="F04D98">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982662" y="836712"/>
            <a:ext cx="10226675" cy="853976"/>
          </a:xfrm>
          <a:prstGeom prst="rect">
            <a:avLst/>
          </a:prstGeom>
        </p:spPr>
        <p:txBody>
          <a:bodyPr vert="horz" lIns="0" tIns="0" rIns="0" bIns="0" rtlCol="0" anchor="t" anchorCtr="0">
            <a:noAutofit/>
          </a:bodyPr>
          <a:lstStyle/>
          <a:p>
            <a:r>
              <a:rPr lang="fi-FI"/>
              <a:t>Muokkaa ots. perustyyl. napsautt.</a:t>
            </a:r>
            <a:endParaRPr lang="fi-FI" dirty="0"/>
          </a:p>
        </p:txBody>
      </p:sp>
      <p:sp>
        <p:nvSpPr>
          <p:cNvPr id="3" name="Text Placeholder 2"/>
          <p:cNvSpPr>
            <a:spLocks noGrp="1"/>
          </p:cNvSpPr>
          <p:nvPr>
            <p:ph type="body" idx="1"/>
          </p:nvPr>
        </p:nvSpPr>
        <p:spPr>
          <a:xfrm>
            <a:off x="982663" y="1989139"/>
            <a:ext cx="10226676" cy="4176711"/>
          </a:xfrm>
          <a:prstGeom prst="rect">
            <a:avLst/>
          </a:prstGeom>
        </p:spPr>
        <p:txBody>
          <a:bodyPr vert="horz" lIns="0" tIns="0" rIns="0" bIns="0" rtlCol="0" anchor="t" anchorCtr="0">
            <a:noAutofit/>
          </a:bodyPr>
          <a:lstStyle/>
          <a:p>
            <a:pPr lvl="0"/>
            <a:r>
              <a:rPr lang="fi-FI"/>
              <a:t>Muokkaa tekstin perustyylejä
toinen taso
kolmas taso
neljäs taso
viides taso</a:t>
            </a:r>
            <a:endParaRPr lang="en-US" dirty="0"/>
          </a:p>
        </p:txBody>
      </p:sp>
      <p:sp>
        <p:nvSpPr>
          <p:cNvPr id="4" name="Date Placeholder 3"/>
          <p:cNvSpPr>
            <a:spLocks noGrp="1"/>
          </p:cNvSpPr>
          <p:nvPr>
            <p:ph type="dt" sz="half" idx="2"/>
          </p:nvPr>
        </p:nvSpPr>
        <p:spPr>
          <a:xfrm>
            <a:off x="4799856" y="6525344"/>
            <a:ext cx="2592288" cy="144018"/>
          </a:xfrm>
          <a:prstGeom prst="rect">
            <a:avLst/>
          </a:prstGeom>
        </p:spPr>
        <p:txBody>
          <a:bodyPr vert="horz" lIns="0" tIns="0" rIns="0" bIns="0" rtlCol="0" anchor="ctr" anchorCtr="0">
            <a:noAutofit/>
          </a:bodyPr>
          <a:lstStyle>
            <a:lvl1pPr algn="ctr">
              <a:defRPr sz="900">
                <a:solidFill>
                  <a:schemeClr val="tx1"/>
                </a:solidFill>
              </a:defRPr>
            </a:lvl1pPr>
          </a:lstStyle>
          <a:p>
            <a:fld id="{912B8C72-35BB-40AB-BD6E-D824F234D506}" type="datetime1">
              <a:rPr lang="fi-FI" smtClean="0"/>
              <a:t>19.1.2026</a:t>
            </a:fld>
            <a:endParaRPr lang="fi-FI" dirty="0"/>
          </a:p>
        </p:txBody>
      </p:sp>
      <p:sp>
        <p:nvSpPr>
          <p:cNvPr id="5" name="Footer Placeholder 4"/>
          <p:cNvSpPr>
            <a:spLocks noGrp="1"/>
          </p:cNvSpPr>
          <p:nvPr>
            <p:ph type="ftr" sz="quarter" idx="3"/>
          </p:nvPr>
        </p:nvSpPr>
        <p:spPr>
          <a:xfrm>
            <a:off x="335360" y="6525344"/>
            <a:ext cx="4464496" cy="144017"/>
          </a:xfrm>
          <a:prstGeom prst="rect">
            <a:avLst/>
          </a:prstGeom>
        </p:spPr>
        <p:txBody>
          <a:bodyPr vert="horz" lIns="0" tIns="0" rIns="0" bIns="0" rtlCol="0" anchor="ctr" anchorCtr="0">
            <a:noAutofit/>
          </a:bodyPr>
          <a:lstStyle>
            <a:lvl1pPr algn="l">
              <a:defRPr sz="900">
                <a:solidFill>
                  <a:schemeClr val="tx1"/>
                </a:solidFill>
              </a:defRPr>
            </a:lvl1pPr>
          </a:lstStyle>
          <a:p>
            <a:r>
              <a:rPr lang="en-US"/>
              <a:t>Esityksen nimi ja lisätietoja</a:t>
            </a:r>
            <a:endParaRPr lang="fi-FI" dirty="0"/>
          </a:p>
        </p:txBody>
      </p:sp>
      <p:sp>
        <p:nvSpPr>
          <p:cNvPr id="6" name="Slide Number Placeholder 5"/>
          <p:cNvSpPr>
            <a:spLocks noGrp="1"/>
          </p:cNvSpPr>
          <p:nvPr>
            <p:ph type="sldNum" sz="quarter" idx="4"/>
          </p:nvPr>
        </p:nvSpPr>
        <p:spPr>
          <a:xfrm>
            <a:off x="7392144" y="6525344"/>
            <a:ext cx="4464894" cy="144017"/>
          </a:xfrm>
          <a:prstGeom prst="rect">
            <a:avLst/>
          </a:prstGeom>
        </p:spPr>
        <p:txBody>
          <a:bodyPr vert="horz" lIns="0" tIns="0" rIns="0" bIns="0" rtlCol="0" anchor="ctr" anchorCtr="0">
            <a:noAutofit/>
          </a:bodyPr>
          <a:lstStyle>
            <a:lvl1pPr algn="r">
              <a:defRPr sz="900">
                <a:solidFill>
                  <a:schemeClr val="tx1"/>
                </a:solidFill>
              </a:defRPr>
            </a:lvl1pPr>
          </a:lstStyle>
          <a:p>
            <a:fld id="{A1DE5B2B-557B-4D3C-99F9-E6A0DE1A7D66}" type="slidenum">
              <a:rPr lang="fi-FI" smtClean="0"/>
              <a:pPr/>
              <a:t>‹#›</a:t>
            </a:fld>
            <a:endParaRPr lang="fi-FI" dirty="0"/>
          </a:p>
        </p:txBody>
      </p:sp>
      <p:pic>
        <p:nvPicPr>
          <p:cNvPr id="42" name="Picture 41"/>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669726" y="288000"/>
            <a:ext cx="1187312" cy="403200"/>
          </a:xfrm>
          <a:prstGeom prst="rect">
            <a:avLst/>
          </a:prstGeom>
        </p:spPr>
      </p:pic>
      <p:sp>
        <p:nvSpPr>
          <p:cNvPr id="44" name="Rectangle 43"/>
          <p:cNvSpPr/>
          <p:nvPr userDrawn="1"/>
        </p:nvSpPr>
        <p:spPr>
          <a:xfrm>
            <a:off x="334963" y="6377728"/>
            <a:ext cx="11522075" cy="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5" name="(c)" hidden="1"/>
          <p:cNvSpPr txBox="1"/>
          <p:nvPr userDrawn="1"/>
        </p:nvSpPr>
        <p:spPr>
          <a:xfrm>
            <a:off x="11895146" y="6891795"/>
            <a:ext cx="29014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vaasan sahko</a:t>
            </a:r>
            <a:endParaRPr lang="en-GB" sz="200" dirty="0" err="1">
              <a:solidFill>
                <a:schemeClr val="bg1"/>
              </a:solidFill>
              <a:latin typeface="+mn-lt"/>
            </a:endParaRPr>
          </a:p>
        </p:txBody>
      </p:sp>
      <p:pic>
        <p:nvPicPr>
          <p:cNvPr id="46" name="(logo)" descr="Z:\GRW (grow)\logot\copyright_grow.png" hidden="1"/>
          <p:cNvPicPr>
            <a:picLocks noChangeAspect="1" noChangeArrowheads="1"/>
          </p:cNvPicPr>
          <p:nvPr userDrawn="1"/>
        </p:nvPicPr>
        <p:blipFill>
          <a:blip r:embed="rId29"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8319"/>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Lst>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hf sldNum="0"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000"/>
        </a:spcBef>
        <a:buClr>
          <a:schemeClr val="accent1"/>
        </a:buClr>
        <a:buFontTx/>
        <a:buNone/>
        <a:defRPr sz="1600" kern="1200">
          <a:solidFill>
            <a:schemeClr val="tx1"/>
          </a:solidFill>
          <a:latin typeface="+mn-lt"/>
          <a:ea typeface="+mn-ea"/>
          <a:cs typeface="+mn-cs"/>
        </a:defRPr>
      </a:lvl1pPr>
      <a:lvl2pPr marL="357188" indent="-357188" algn="l" defTabSz="914400" rtl="0" eaLnBrk="1" latinLnBrk="0" hangingPunct="1">
        <a:lnSpc>
          <a:spcPct val="100000"/>
        </a:lnSpc>
        <a:spcBef>
          <a:spcPts val="1000"/>
        </a:spcBef>
        <a:buClr>
          <a:schemeClr val="accent1"/>
        </a:buClr>
        <a:buFont typeface="Nunito" panose="00000500000000000000" pitchFamily="2" charset="0"/>
        <a:buChar char="&gt;"/>
        <a:defRPr sz="1600" b="0" kern="1200">
          <a:solidFill>
            <a:schemeClr val="tx1"/>
          </a:solidFill>
          <a:latin typeface="+mn-lt"/>
          <a:ea typeface="+mn-ea"/>
          <a:cs typeface="+mn-cs"/>
        </a:defRPr>
      </a:lvl2pPr>
      <a:lvl3pPr marL="806450" indent="-266700" algn="l" defTabSz="914400" rtl="0" eaLnBrk="1" latinLnBrk="0" hangingPunct="1">
        <a:lnSpc>
          <a:spcPct val="100000"/>
        </a:lnSpc>
        <a:spcBef>
          <a:spcPts val="1000"/>
        </a:spcBef>
        <a:buClr>
          <a:schemeClr val="accent1"/>
        </a:buClr>
        <a:buFont typeface="Nunito" panose="00000500000000000000" pitchFamily="2" charset="0"/>
        <a:buChar char="&gt;"/>
        <a:defRPr sz="1600" b="1" kern="1200">
          <a:solidFill>
            <a:schemeClr val="tx1"/>
          </a:solidFill>
          <a:latin typeface="+mn-lt"/>
          <a:ea typeface="+mn-ea"/>
          <a:cs typeface="+mn-cs"/>
        </a:defRPr>
      </a:lvl3pPr>
      <a:lvl4pPr marL="1255713" indent="-266700" algn="l" defTabSz="914400" rtl="0" eaLnBrk="1" latinLnBrk="0" hangingPunct="1">
        <a:lnSpc>
          <a:spcPct val="100000"/>
        </a:lnSpc>
        <a:spcBef>
          <a:spcPts val="1000"/>
        </a:spcBef>
        <a:buClr>
          <a:schemeClr val="accent1"/>
        </a:buClr>
        <a:buFont typeface="Nunito" panose="00000500000000000000" pitchFamily="2" charset="0"/>
        <a:buChar char="&gt;"/>
        <a:defRPr sz="1400" kern="1200">
          <a:solidFill>
            <a:schemeClr val="tx1"/>
          </a:solidFill>
          <a:latin typeface="+mn-lt"/>
          <a:ea typeface="+mn-ea"/>
          <a:cs typeface="+mn-cs"/>
        </a:defRPr>
      </a:lvl4pPr>
      <a:lvl5pPr marL="1703388" indent="-274638" algn="l" defTabSz="914400" rtl="0" eaLnBrk="1" latinLnBrk="0" hangingPunct="1">
        <a:lnSpc>
          <a:spcPct val="100000"/>
        </a:lnSpc>
        <a:spcBef>
          <a:spcPts val="1000"/>
        </a:spcBef>
        <a:buClr>
          <a:schemeClr val="accent1"/>
        </a:buClr>
        <a:buFont typeface="Nunito" panose="00000500000000000000" pitchFamily="2" charset="0"/>
        <a:buChar char="&gt;"/>
        <a:defRPr sz="1200" kern="1200">
          <a:solidFill>
            <a:schemeClr val="tx1"/>
          </a:solidFill>
          <a:latin typeface="+mn-lt"/>
          <a:ea typeface="+mn-ea"/>
          <a:cs typeface="+mn-cs"/>
        </a:defRPr>
      </a:lvl5pPr>
      <a:lvl6pPr marL="2155825" indent="-2286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6pPr>
      <a:lvl7pPr marL="2601913" indent="-265113"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7pPr>
      <a:lvl8pPr marL="3051175"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8pPr>
      <a:lvl9pPr marL="3500438" indent="-266700" algn="l" defTabSz="914400" rtl="0" eaLnBrk="1" latinLnBrk="0" hangingPunct="1">
        <a:lnSpc>
          <a:spcPct val="100000"/>
        </a:lnSpc>
        <a:spcBef>
          <a:spcPts val="1000"/>
        </a:spcBef>
        <a:buClr>
          <a:schemeClr val="accent1"/>
        </a:buClr>
        <a:buFont typeface="Nunito" panose="00000500000000000000" pitchFamily="2" charset="0"/>
        <a:buChar char="&gt;"/>
        <a:defRPr sz="1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tsikko 14">
            <a:extLst>
              <a:ext uri="{FF2B5EF4-FFF2-40B4-BE49-F238E27FC236}">
                <a16:creationId xmlns:a16="http://schemas.microsoft.com/office/drawing/2014/main" id="{5A0E3E66-42A5-6DEC-7AA4-7F3934B0B06A}"/>
              </a:ext>
            </a:extLst>
          </p:cNvPr>
          <p:cNvSpPr>
            <a:spLocks noGrp="1"/>
          </p:cNvSpPr>
          <p:nvPr>
            <p:ph type="title"/>
          </p:nvPr>
        </p:nvSpPr>
        <p:spPr>
          <a:xfrm>
            <a:off x="2639505" y="4500055"/>
            <a:ext cx="6909848" cy="1298575"/>
          </a:xfrm>
        </p:spPr>
        <p:txBody>
          <a:bodyPr>
            <a:noAutofit/>
          </a:bodyPr>
          <a:lstStyle/>
          <a:p>
            <a:r>
              <a:rPr lang="en-US" sz="4400" dirty="0" err="1"/>
              <a:t>Tervetuloa</a:t>
            </a:r>
            <a:r>
              <a:rPr lang="en-US" sz="4400" dirty="0"/>
              <a:t> </a:t>
            </a:r>
            <a:r>
              <a:rPr lang="en-US" sz="4400" dirty="0" err="1"/>
              <a:t>energian</a:t>
            </a:r>
            <a:r>
              <a:rPr lang="en-US" sz="4400" dirty="0"/>
              <a:t> </a:t>
            </a:r>
            <a:r>
              <a:rPr lang="en-US" sz="4400" dirty="0" err="1"/>
              <a:t>maailmaan</a:t>
            </a:r>
            <a:r>
              <a:rPr lang="en-US" sz="4400" dirty="0"/>
              <a:t>!</a:t>
            </a:r>
            <a:endParaRPr lang="fi-FI" sz="4400" dirty="0"/>
          </a:p>
        </p:txBody>
      </p:sp>
      <p:sp>
        <p:nvSpPr>
          <p:cNvPr id="4" name="Tekstin paikkamerkki 1">
            <a:extLst>
              <a:ext uri="{FF2B5EF4-FFF2-40B4-BE49-F238E27FC236}">
                <a16:creationId xmlns:a16="http://schemas.microsoft.com/office/drawing/2014/main" id="{12ED261C-A0A6-F675-E508-0B3E97BADF5A}"/>
              </a:ext>
            </a:extLst>
          </p:cNvPr>
          <p:cNvSpPr txBox="1">
            <a:spLocks/>
          </p:cNvSpPr>
          <p:nvPr/>
        </p:nvSpPr>
        <p:spPr>
          <a:xfrm>
            <a:off x="528192" y="5491148"/>
            <a:ext cx="3709702" cy="10096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800"/>
          </a:p>
        </p:txBody>
      </p:sp>
    </p:spTree>
    <p:extLst>
      <p:ext uri="{BB962C8B-B14F-4D97-AF65-F5344CB8AC3E}">
        <p14:creationId xmlns:p14="http://schemas.microsoft.com/office/powerpoint/2010/main" val="11024527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624" y="3972911"/>
            <a:ext cx="5866750" cy="2301766"/>
          </a:xfrm>
        </p:spPr>
        <p:txBody>
          <a:bodyPr anchor="ctr">
            <a:normAutofit/>
          </a:bodyPr>
          <a:lstStyle/>
          <a:p>
            <a:r>
              <a:rPr lang="fi-FI" sz="2800" dirty="0"/>
              <a:t>Kysymys oppilaille: Kuinka säästät energiaa kotona tai koulussa? </a:t>
            </a:r>
            <a:endParaRPr lang="fi-FI" sz="2800" i="0" dirty="0"/>
          </a:p>
        </p:txBody>
      </p:sp>
    </p:spTree>
    <p:extLst>
      <p:ext uri="{BB962C8B-B14F-4D97-AF65-F5344CB8AC3E}">
        <p14:creationId xmlns:p14="http://schemas.microsoft.com/office/powerpoint/2010/main" val="226631239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C31F9F-FA6C-4C64-9E68-221FEFCCBB3D}"/>
              </a:ext>
            </a:extLst>
          </p:cNvPr>
          <p:cNvSpPr>
            <a:spLocks noGrp="1"/>
          </p:cNvSpPr>
          <p:nvPr>
            <p:ph sz="half" idx="1"/>
          </p:nvPr>
        </p:nvSpPr>
        <p:spPr>
          <a:xfrm>
            <a:off x="962091" y="3200400"/>
            <a:ext cx="5362509" cy="3101340"/>
          </a:xfrm>
        </p:spPr>
        <p:txBody>
          <a:bodyPr>
            <a:normAutofit/>
          </a:bodyPr>
          <a:lstStyle/>
          <a:p>
            <a:r>
              <a:rPr lang="fi-FI" sz="2800" b="1" dirty="0"/>
              <a:t>Sähköverkko ylikuormittuu</a:t>
            </a:r>
          </a:p>
          <a:p>
            <a:r>
              <a:rPr lang="fi-FI" sz="2800" b="1" dirty="0"/>
              <a:t> </a:t>
            </a:r>
          </a:p>
          <a:p>
            <a:r>
              <a:rPr lang="fi-FI" sz="2800" b="1" dirty="0"/>
              <a:t>Luonto kärsii</a:t>
            </a:r>
          </a:p>
          <a:p>
            <a:endParaRPr lang="fi-FI" sz="2800" b="1" dirty="0"/>
          </a:p>
          <a:p>
            <a:r>
              <a:rPr lang="fi-FI" sz="2800" b="1" dirty="0"/>
              <a:t>Sähkö maksaa enemmän</a:t>
            </a:r>
            <a:endParaRPr lang="fi-FI" sz="2800" i="1" dirty="0"/>
          </a:p>
        </p:txBody>
      </p:sp>
      <p:sp>
        <p:nvSpPr>
          <p:cNvPr id="9" name="Title 8">
            <a:extLst>
              <a:ext uri="{FF2B5EF4-FFF2-40B4-BE49-F238E27FC236}">
                <a16:creationId xmlns:a16="http://schemas.microsoft.com/office/drawing/2014/main" id="{BD424A7F-6DDE-2C41-EA39-31E3733D7734}"/>
              </a:ext>
            </a:extLst>
          </p:cNvPr>
          <p:cNvSpPr>
            <a:spLocks noGrp="1"/>
          </p:cNvSpPr>
          <p:nvPr>
            <p:ph type="title"/>
          </p:nvPr>
        </p:nvSpPr>
        <p:spPr/>
        <p:txBody>
          <a:bodyPr>
            <a:normAutofit fontScale="90000"/>
          </a:bodyPr>
          <a:lstStyle/>
          <a:p>
            <a:r>
              <a:rPr lang="fi-FI" dirty="0"/>
              <a:t>Mitä tapahtuu, jos sähköä kuluu liikaa?</a:t>
            </a:r>
          </a:p>
        </p:txBody>
      </p:sp>
    </p:spTree>
    <p:extLst>
      <p:ext uri="{BB962C8B-B14F-4D97-AF65-F5344CB8AC3E}">
        <p14:creationId xmlns:p14="http://schemas.microsoft.com/office/powerpoint/2010/main" val="117798481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F7695067-F427-F2B1-62C9-0E72D053AF5E}"/>
              </a:ext>
            </a:extLst>
          </p:cNvPr>
          <p:cNvSpPr>
            <a:spLocks noGrp="1"/>
          </p:cNvSpPr>
          <p:nvPr>
            <p:ph sz="half" idx="1"/>
          </p:nvPr>
        </p:nvSpPr>
        <p:spPr/>
        <p:txBody>
          <a:bodyPr/>
          <a:lstStyle/>
          <a:p>
            <a:r>
              <a:rPr lang="fi-FI" dirty="0"/>
              <a:t>1. Minkä avulla katolla olevat paneelit voivat tuottaa sähköä?</a:t>
            </a:r>
          </a:p>
          <a:p>
            <a:r>
              <a:rPr lang="fi-FI" dirty="0"/>
              <a:t>2. Kumpi maksaa enemmän: </a:t>
            </a:r>
            <a:r>
              <a:rPr lang="fi-FI" dirty="0" err="1"/>
              <a:t>iPadin</a:t>
            </a:r>
            <a:r>
              <a:rPr lang="fi-FI" dirty="0"/>
              <a:t> lataaminen vai sähkösaunan lämmitys?</a:t>
            </a:r>
          </a:p>
          <a:p>
            <a:r>
              <a:rPr lang="fi-FI" dirty="0"/>
              <a:t>3. Mitä kutsutaan biomassaksi?</a:t>
            </a:r>
          </a:p>
          <a:p>
            <a:r>
              <a:rPr lang="fi-FI" dirty="0"/>
              <a:t>4. Kumpi näistä energianlähteistä on uusiutuva: aurinko vai ydin?</a:t>
            </a:r>
          </a:p>
          <a:p>
            <a:r>
              <a:rPr lang="fi-FI" dirty="0"/>
              <a:t>5. Kumpi laite kuluttaa enemmän sähköä kotona: jääkaappi vai pakastin?</a:t>
            </a:r>
          </a:p>
          <a:p>
            <a:endParaRPr lang="fi-FI" dirty="0"/>
          </a:p>
          <a:p>
            <a:endParaRPr lang="fi-FI" dirty="0"/>
          </a:p>
          <a:p>
            <a:endParaRPr lang="fi-FI" dirty="0"/>
          </a:p>
          <a:p>
            <a:endParaRPr lang="fi-FI" dirty="0"/>
          </a:p>
        </p:txBody>
      </p:sp>
      <p:sp>
        <p:nvSpPr>
          <p:cNvPr id="3" name="Otsikko 2">
            <a:extLst>
              <a:ext uri="{FF2B5EF4-FFF2-40B4-BE49-F238E27FC236}">
                <a16:creationId xmlns:a16="http://schemas.microsoft.com/office/drawing/2014/main" id="{B77B2FF1-083E-AE1B-02C8-20ADECC471D7}"/>
              </a:ext>
            </a:extLst>
          </p:cNvPr>
          <p:cNvSpPr>
            <a:spLocks noGrp="1"/>
          </p:cNvSpPr>
          <p:nvPr>
            <p:ph type="title"/>
          </p:nvPr>
        </p:nvSpPr>
        <p:spPr/>
        <p:txBody>
          <a:bodyPr/>
          <a:lstStyle/>
          <a:p>
            <a:r>
              <a:rPr lang="fi-FI" dirty="0"/>
              <a:t>Tietovisa energiasta!</a:t>
            </a:r>
          </a:p>
        </p:txBody>
      </p:sp>
    </p:spTree>
    <p:extLst>
      <p:ext uri="{BB962C8B-B14F-4D97-AF65-F5344CB8AC3E}">
        <p14:creationId xmlns:p14="http://schemas.microsoft.com/office/powerpoint/2010/main" val="349220933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B5B9-75E8-D453-17D8-63CB470E0225}"/>
              </a:ext>
            </a:extLst>
          </p:cNvPr>
          <p:cNvSpPr>
            <a:spLocks noGrp="1"/>
          </p:cNvSpPr>
          <p:nvPr>
            <p:ph type="title"/>
          </p:nvPr>
        </p:nvSpPr>
        <p:spPr/>
        <p:txBody>
          <a:bodyPr/>
          <a:lstStyle/>
          <a:p>
            <a:endParaRPr lang="fi-FI"/>
          </a:p>
        </p:txBody>
      </p:sp>
      <p:sp>
        <p:nvSpPr>
          <p:cNvPr id="12" name="Text Placeholder 3">
            <a:extLst>
              <a:ext uri="{FF2B5EF4-FFF2-40B4-BE49-F238E27FC236}">
                <a16:creationId xmlns:a16="http://schemas.microsoft.com/office/drawing/2014/main" id="{3275EC47-95A2-23DD-96DA-E9D560793780}"/>
              </a:ext>
            </a:extLst>
          </p:cNvPr>
          <p:cNvSpPr>
            <a:spLocks noGrp="1"/>
          </p:cNvSpPr>
          <p:nvPr>
            <p:ph type="body" sz="quarter" idx="11"/>
          </p:nvPr>
        </p:nvSpPr>
        <p:spPr/>
        <p:txBody>
          <a:bodyPr/>
          <a:lstStyle/>
          <a:p>
            <a:r>
              <a:rPr lang="sv-SE" sz="2000" dirty="0" err="1"/>
              <a:t>Kuinka</a:t>
            </a:r>
            <a:r>
              <a:rPr lang="sv-SE" sz="2000" dirty="0"/>
              <a:t> </a:t>
            </a:r>
            <a:r>
              <a:rPr lang="sv-SE" sz="2000" dirty="0" err="1"/>
              <a:t>kannattaa</a:t>
            </a:r>
            <a:r>
              <a:rPr lang="sv-SE" sz="2000" dirty="0"/>
              <a:t> </a:t>
            </a:r>
            <a:r>
              <a:rPr lang="sv-SE" sz="2000" dirty="0" err="1"/>
              <a:t>varautua</a:t>
            </a:r>
            <a:r>
              <a:rPr lang="sv-SE" sz="2000" dirty="0"/>
              <a:t> </a:t>
            </a:r>
            <a:r>
              <a:rPr lang="sv-SE" sz="2000" dirty="0" err="1"/>
              <a:t>sähkökatkoon</a:t>
            </a:r>
            <a:r>
              <a:rPr lang="sv-SE" sz="2000" dirty="0"/>
              <a:t>?</a:t>
            </a:r>
            <a:endParaRPr lang="en-US" sz="2000" dirty="0"/>
          </a:p>
        </p:txBody>
      </p:sp>
      <p:pic>
        <p:nvPicPr>
          <p:cNvPr id="7" name="Picture Placeholder 6" descr="A ghost in a room&#10;&#10;Description automatically generated">
            <a:extLst>
              <a:ext uri="{FF2B5EF4-FFF2-40B4-BE49-F238E27FC236}">
                <a16:creationId xmlns:a16="http://schemas.microsoft.com/office/drawing/2014/main" id="{242FA10F-B772-89E6-81A8-34E2EB634953}"/>
              </a:ext>
            </a:extLst>
          </p:cNvPr>
          <p:cNvPicPr>
            <a:picLocks noGrp="1" noChangeAspect="1"/>
          </p:cNvPicPr>
          <p:nvPr>
            <p:ph type="pic" sz="quarter" idx="4294967295"/>
          </p:nvPr>
        </p:nvPicPr>
        <p:blipFill rotWithShape="1">
          <a:blip r:embed="rId3"/>
          <a:srcRect t="4698" b="4698"/>
          <a:stretch/>
        </p:blipFill>
        <p:spPr>
          <a:xfrm>
            <a:off x="0" y="0"/>
            <a:ext cx="12192000" cy="6858000"/>
          </a:xfrm>
          <a:noFill/>
        </p:spPr>
      </p:pic>
      <p:sp>
        <p:nvSpPr>
          <p:cNvPr id="5" name="Sisällön paikkamerkki 8">
            <a:extLst>
              <a:ext uri="{FF2B5EF4-FFF2-40B4-BE49-F238E27FC236}">
                <a16:creationId xmlns:a16="http://schemas.microsoft.com/office/drawing/2014/main" id="{6A772BD1-CA3D-D1A9-8E56-9674A2724A31}"/>
              </a:ext>
            </a:extLst>
          </p:cNvPr>
          <p:cNvSpPr txBox="1">
            <a:spLocks/>
          </p:cNvSpPr>
          <p:nvPr/>
        </p:nvSpPr>
        <p:spPr>
          <a:xfrm>
            <a:off x="398133" y="4432857"/>
            <a:ext cx="2878467" cy="1989779"/>
          </a:xfrm>
          <a:prstGeom prst="rect">
            <a:avLst/>
          </a:prstGeom>
        </p:spPr>
        <p:txBody>
          <a:bodyPr>
            <a:normAutofit fontScale="85000" lnSpcReduction="20000"/>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800" i="1" dirty="0">
                <a:latin typeface="+mj-lt"/>
              </a:rPr>
              <a:t>KUINKA SÄHKÖKATKOON VOI VARAUTUA ja mitä tehdä sähkökatkon aikana?</a:t>
            </a:r>
            <a:endParaRPr lang="fi-FI" dirty="0">
              <a:solidFill>
                <a:schemeClr val="tx1">
                  <a:lumMod val="90000"/>
                  <a:lumOff val="10000"/>
                </a:schemeClr>
              </a:solidFill>
              <a:latin typeface="Nunito" panose="00000500000000000000" pitchFamily="2" charset="0"/>
            </a:endParaRPr>
          </a:p>
          <a:p>
            <a:pPr marL="0" indent="0">
              <a:buFont typeface="Arial" panose="020B0604020202020204" pitchFamily="34" charset="0"/>
              <a:buNone/>
            </a:pPr>
            <a:endParaRPr lang="fi-FI" dirty="0"/>
          </a:p>
        </p:txBody>
      </p:sp>
    </p:spTree>
    <p:extLst>
      <p:ext uri="{BB962C8B-B14F-4D97-AF65-F5344CB8AC3E}">
        <p14:creationId xmlns:p14="http://schemas.microsoft.com/office/powerpoint/2010/main" val="402601299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7773-3359-72C5-54EF-4C0E640AC981}"/>
              </a:ext>
            </a:extLst>
          </p:cNvPr>
          <p:cNvSpPr>
            <a:spLocks noGrp="1"/>
          </p:cNvSpPr>
          <p:nvPr>
            <p:ph type="title"/>
          </p:nvPr>
        </p:nvSpPr>
        <p:spPr>
          <a:xfrm>
            <a:off x="2716245" y="2701290"/>
            <a:ext cx="6759509" cy="1455420"/>
          </a:xfrm>
        </p:spPr>
        <p:txBody>
          <a:bodyPr>
            <a:noAutofit/>
          </a:bodyPr>
          <a:lstStyle/>
          <a:p>
            <a:r>
              <a:rPr lang="fi-FI" sz="4800" dirty="0"/>
              <a:t>Lämmin kiitos! Toivottavasti piditte energiasta oppimisesta ja se oli hauskaa.</a:t>
            </a:r>
          </a:p>
        </p:txBody>
      </p:sp>
    </p:spTree>
    <p:extLst>
      <p:ext uri="{BB962C8B-B14F-4D97-AF65-F5344CB8AC3E}">
        <p14:creationId xmlns:p14="http://schemas.microsoft.com/office/powerpoint/2010/main" val="19241590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E0FCF5-CB88-C1B9-6FAE-171DEC4FF88B}"/>
              </a:ext>
            </a:extLst>
          </p:cNvPr>
          <p:cNvSpPr>
            <a:spLocks noGrp="1"/>
          </p:cNvSpPr>
          <p:nvPr>
            <p:ph type="title"/>
          </p:nvPr>
        </p:nvSpPr>
        <p:spPr>
          <a:xfrm>
            <a:off x="902457" y="987746"/>
            <a:ext cx="6759509" cy="1578069"/>
          </a:xfrm>
        </p:spPr>
        <p:txBody>
          <a:bodyPr anchor="ctr">
            <a:normAutofit/>
          </a:bodyPr>
          <a:lstStyle/>
          <a:p>
            <a:r>
              <a:rPr lang="fi-FI" dirty="0"/>
              <a:t>Esityksen sisältö</a:t>
            </a:r>
          </a:p>
        </p:txBody>
      </p:sp>
      <p:graphicFrame>
        <p:nvGraphicFramePr>
          <p:cNvPr id="7" name="Content Placeholder 4">
            <a:extLst>
              <a:ext uri="{FF2B5EF4-FFF2-40B4-BE49-F238E27FC236}">
                <a16:creationId xmlns:a16="http://schemas.microsoft.com/office/drawing/2014/main" id="{2A3A09E8-86B3-51B3-0308-19906EE2D690}"/>
              </a:ext>
            </a:extLst>
          </p:cNvPr>
          <p:cNvGraphicFramePr>
            <a:graphicFrameLocks noGrp="1"/>
          </p:cNvGraphicFramePr>
          <p:nvPr>
            <p:ph sz="half" idx="1"/>
            <p:extLst>
              <p:ext uri="{D42A27DB-BD31-4B8C-83A1-F6EECF244321}">
                <p14:modId xmlns:p14="http://schemas.microsoft.com/office/powerpoint/2010/main" val="444192292"/>
              </p:ext>
            </p:extLst>
          </p:nvPr>
        </p:nvGraphicFramePr>
        <p:xfrm>
          <a:off x="962091" y="2591215"/>
          <a:ext cx="10267818" cy="3592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10190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holding a megaphone&#10;&#10;AI-generated content may be incorrect.">
            <a:extLst>
              <a:ext uri="{FF2B5EF4-FFF2-40B4-BE49-F238E27FC236}">
                <a16:creationId xmlns:a16="http://schemas.microsoft.com/office/drawing/2014/main" id="{8B0F6F5B-D4ED-5AC0-F2FF-7DB5152BF75A}"/>
              </a:ext>
            </a:extLst>
          </p:cNvPr>
          <p:cNvPicPr>
            <a:picLocks noGrp="1" noChangeAspect="1"/>
          </p:cNvPicPr>
          <p:nvPr>
            <p:ph type="pic" sz="quarter" idx="10"/>
          </p:nvPr>
        </p:nvPicPr>
        <p:blipFill>
          <a:blip r:embed="rId3"/>
          <a:srcRect l="17278" r="17278"/>
          <a:stretch>
            <a:fillRect/>
          </a:stretch>
        </p:blipFill>
        <p:spPr/>
      </p:pic>
      <p:sp>
        <p:nvSpPr>
          <p:cNvPr id="6" name="Title 5">
            <a:extLst>
              <a:ext uri="{FF2B5EF4-FFF2-40B4-BE49-F238E27FC236}">
                <a16:creationId xmlns:a16="http://schemas.microsoft.com/office/drawing/2014/main" id="{AC802F41-44A1-574D-201C-52EECD696CEC}"/>
              </a:ext>
            </a:extLst>
          </p:cNvPr>
          <p:cNvSpPr>
            <a:spLocks noGrp="1"/>
          </p:cNvSpPr>
          <p:nvPr>
            <p:ph type="title"/>
          </p:nvPr>
        </p:nvSpPr>
        <p:spPr>
          <a:xfrm>
            <a:off x="869801" y="1914458"/>
            <a:ext cx="5008485" cy="3029083"/>
          </a:xfrm>
        </p:spPr>
        <p:txBody>
          <a:bodyPr>
            <a:normAutofit/>
          </a:bodyPr>
          <a:lstStyle/>
          <a:p>
            <a:r>
              <a:rPr lang="fi-FI" dirty="0"/>
              <a:t>Kysymys oppilaille: mihin kaikkeen sähköä tarvitaan arjessa?</a:t>
            </a:r>
          </a:p>
        </p:txBody>
      </p:sp>
    </p:spTree>
    <p:extLst>
      <p:ext uri="{BB962C8B-B14F-4D97-AF65-F5344CB8AC3E}">
        <p14:creationId xmlns:p14="http://schemas.microsoft.com/office/powerpoint/2010/main" val="13522968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0D1E6D-36FF-100E-43AB-6B65DEBEB43A}"/>
              </a:ext>
            </a:extLst>
          </p:cNvPr>
          <p:cNvSpPr>
            <a:spLocks noGrp="1"/>
          </p:cNvSpPr>
          <p:nvPr>
            <p:ph type="title"/>
          </p:nvPr>
        </p:nvSpPr>
        <p:spPr>
          <a:xfrm>
            <a:off x="2974848" y="4829097"/>
            <a:ext cx="6400800" cy="1298575"/>
          </a:xfrm>
        </p:spPr>
        <p:txBody>
          <a:bodyPr>
            <a:normAutofit fontScale="90000"/>
          </a:bodyPr>
          <a:lstStyle/>
          <a:p>
            <a:r>
              <a:rPr lang="fi-FI" b="0" i="0" dirty="0"/>
              <a:t>Mistä sähkö tulee ja miten se päätyy koteihin?</a:t>
            </a:r>
            <a:br>
              <a:rPr lang="en-US" dirty="0"/>
            </a:br>
            <a:endParaRPr lang="fi-FI" dirty="0"/>
          </a:p>
        </p:txBody>
      </p:sp>
    </p:spTree>
    <p:extLst>
      <p:ext uri="{BB962C8B-B14F-4D97-AF65-F5344CB8AC3E}">
        <p14:creationId xmlns:p14="http://schemas.microsoft.com/office/powerpoint/2010/main" val="16766701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uulivoimala – Projektiuutiset">
            <a:extLst>
              <a:ext uri="{FF2B5EF4-FFF2-40B4-BE49-F238E27FC236}">
                <a16:creationId xmlns:a16="http://schemas.microsoft.com/office/drawing/2014/main" id="{1A59EF60-A862-DFBC-97B5-87A4CAEC3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166" y="3270198"/>
            <a:ext cx="4299534" cy="28645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6816C17-24D9-C8FB-76FA-72E41BB177F2}"/>
              </a:ext>
            </a:extLst>
          </p:cNvPr>
          <p:cNvSpPr>
            <a:spLocks noGrp="1"/>
          </p:cNvSpPr>
          <p:nvPr>
            <p:ph type="title"/>
          </p:nvPr>
        </p:nvSpPr>
        <p:spPr>
          <a:xfrm>
            <a:off x="865783" y="318947"/>
            <a:ext cx="6759509" cy="1578069"/>
          </a:xfrm>
        </p:spPr>
        <p:txBody>
          <a:bodyPr/>
          <a:lstStyle/>
          <a:p>
            <a:r>
              <a:rPr lang="fi-FI" dirty="0">
                <a:latin typeface="Noway Round Bold"/>
              </a:rPr>
              <a:t>Kuinka sähköä tuotetaan?</a:t>
            </a:r>
          </a:p>
        </p:txBody>
      </p:sp>
      <p:pic>
        <p:nvPicPr>
          <p:cNvPr id="1030" name="Picture 6" descr="Kuusamon Kuusinkijoen vesivoimala suljetaan ensi kesänä, tavoitteena  taimenkannan elvyttäminen - MT Metsä - Maaseudun Tulevaisuus">
            <a:extLst>
              <a:ext uri="{FF2B5EF4-FFF2-40B4-BE49-F238E27FC236}">
                <a16:creationId xmlns:a16="http://schemas.microsoft.com/office/drawing/2014/main" id="{981972A3-70A7-E44C-8933-D3D6ECBC7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684" y="609601"/>
            <a:ext cx="501226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dinvoima Suomessa ja sen vaikutukset ympäristölle – Energiapolitiikka.fi">
            <a:extLst>
              <a:ext uri="{FF2B5EF4-FFF2-40B4-BE49-F238E27FC236}">
                <a16:creationId xmlns:a16="http://schemas.microsoft.com/office/drawing/2014/main" id="{5CAB6EB1-1B4F-6EF8-2C58-8278342E1A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59" y="2471733"/>
            <a:ext cx="4065688" cy="30471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ojäte | Stormossen">
            <a:extLst>
              <a:ext uri="{FF2B5EF4-FFF2-40B4-BE49-F238E27FC236}">
                <a16:creationId xmlns:a16="http://schemas.microsoft.com/office/drawing/2014/main" id="{6E38D97E-47EA-3589-6945-04BFB5D95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8121" y="1692130"/>
            <a:ext cx="3542890" cy="20759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uringosta sähköä Tikkurilan kampukselle - Laurea-ammattikorkeakoulu">
            <a:extLst>
              <a:ext uri="{FF2B5EF4-FFF2-40B4-BE49-F238E27FC236}">
                <a16:creationId xmlns:a16="http://schemas.microsoft.com/office/drawing/2014/main" id="{BF545DAB-6DE7-FC4B-E181-A1DBFC946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5323" y="3709227"/>
            <a:ext cx="4491532" cy="252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5779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33D4507-BB2C-4248-A6D2-4EAACD352E50}"/>
              </a:ext>
            </a:extLst>
          </p:cNvPr>
          <p:cNvSpPr txBox="1">
            <a:spLocks/>
          </p:cNvSpPr>
          <p:nvPr/>
        </p:nvSpPr>
        <p:spPr>
          <a:xfrm>
            <a:off x="-312712" y="1700808"/>
            <a:ext cx="12192000" cy="1868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a:solidFill>
                  <a:schemeClr val="tx1"/>
                </a:solidFill>
                <a:latin typeface="Nunito"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sz="5400">
                <a:solidFill>
                  <a:schemeClr val="tx1">
                    <a:lumMod val="90000"/>
                    <a:lumOff val="10000"/>
                  </a:schemeClr>
                </a:solidFill>
              </a:rPr>
              <a:t>	</a:t>
            </a:r>
            <a:endParaRPr kumimoji="0" lang="fi-FI" sz="5400" b="1" i="0" u="none" strike="noStrike" kern="1200" cap="none" spc="0" normalizeH="0" baseline="0" noProof="0">
              <a:ln>
                <a:noFill/>
              </a:ln>
              <a:solidFill>
                <a:schemeClr val="tx1">
                  <a:lumMod val="90000"/>
                  <a:lumOff val="10000"/>
                </a:schemeClr>
              </a:solidFill>
              <a:effectLst/>
              <a:uLnTx/>
              <a:uFillTx/>
            </a:endParaRPr>
          </a:p>
        </p:txBody>
      </p:sp>
      <p:pic>
        <p:nvPicPr>
          <p:cNvPr id="5" name="Kuvan paikkamerkki 4">
            <a:extLst>
              <a:ext uri="{FF2B5EF4-FFF2-40B4-BE49-F238E27FC236}">
                <a16:creationId xmlns:a16="http://schemas.microsoft.com/office/drawing/2014/main" id="{8CD7D2D5-BE3E-C6D1-5908-085E37905DAF}"/>
              </a:ext>
            </a:extLst>
          </p:cNvPr>
          <p:cNvPicPr>
            <a:picLocks noGrp="1" noChangeAspect="1"/>
          </p:cNvPicPr>
          <p:nvPr>
            <p:ph type="pic" sz="quarter" idx="10"/>
          </p:nvPr>
        </p:nvPicPr>
        <p:blipFill>
          <a:blip r:embed="rId3"/>
          <a:srcRect l="17274" r="17274"/>
          <a:stretch/>
        </p:blipFill>
        <p:spPr/>
      </p:pic>
      <p:sp>
        <p:nvSpPr>
          <p:cNvPr id="9" name="Sisällön paikkamerkki 8">
            <a:extLst>
              <a:ext uri="{FF2B5EF4-FFF2-40B4-BE49-F238E27FC236}">
                <a16:creationId xmlns:a16="http://schemas.microsoft.com/office/drawing/2014/main" id="{C148E6B0-66A5-E566-907A-C65FB874F6E9}"/>
              </a:ext>
            </a:extLst>
          </p:cNvPr>
          <p:cNvSpPr>
            <a:spLocks noGrp="1"/>
          </p:cNvSpPr>
          <p:nvPr>
            <p:ph sz="half" idx="1"/>
          </p:nvPr>
        </p:nvSpPr>
        <p:spPr>
          <a:xfrm>
            <a:off x="733491" y="2718816"/>
            <a:ext cx="5362509" cy="2539284"/>
          </a:xfrm>
        </p:spPr>
        <p:txBody>
          <a:bodyPr>
            <a:normAutofit/>
          </a:bodyPr>
          <a:lstStyle/>
          <a:p>
            <a:pPr marL="0" indent="0">
              <a:buNone/>
            </a:pPr>
            <a:r>
              <a:rPr lang="fi-FI" sz="2800" i="1" dirty="0">
                <a:solidFill>
                  <a:schemeClr val="tx1"/>
                </a:solidFill>
                <a:latin typeface="+mj-lt"/>
              </a:rPr>
              <a:t>KUINKA TUULIVO</a:t>
            </a:r>
            <a:r>
              <a:rPr lang="fi-FI" sz="2800" i="1" dirty="0">
                <a:latin typeface="+mj-lt"/>
              </a:rPr>
              <a:t>IMAA TUOTETAAN?</a:t>
            </a:r>
            <a:endParaRPr lang="fi-FI" dirty="0">
              <a:solidFill>
                <a:schemeClr val="tx1">
                  <a:lumMod val="90000"/>
                  <a:lumOff val="10000"/>
                </a:schemeClr>
              </a:solidFill>
              <a:latin typeface="Nunito" panose="00000500000000000000" pitchFamily="2" charset="0"/>
            </a:endParaRPr>
          </a:p>
          <a:p>
            <a:pPr marL="0" indent="0">
              <a:buNone/>
            </a:pPr>
            <a:endParaRPr lang="fi-FI" dirty="0"/>
          </a:p>
        </p:txBody>
      </p:sp>
      <p:sp>
        <p:nvSpPr>
          <p:cNvPr id="6" name="Tekstiruutu 5">
            <a:extLst>
              <a:ext uri="{FF2B5EF4-FFF2-40B4-BE49-F238E27FC236}">
                <a16:creationId xmlns:a16="http://schemas.microsoft.com/office/drawing/2014/main" id="{B31DA7DA-D4A0-76E6-87AA-9D0B4ED392C2}"/>
              </a:ext>
            </a:extLst>
          </p:cNvPr>
          <p:cNvSpPr txBox="1"/>
          <p:nvPr/>
        </p:nvSpPr>
        <p:spPr>
          <a:xfrm>
            <a:off x="140677" y="6488668"/>
            <a:ext cx="3135085" cy="261610"/>
          </a:xfrm>
          <a:prstGeom prst="rect">
            <a:avLst/>
          </a:prstGeom>
          <a:noFill/>
        </p:spPr>
        <p:txBody>
          <a:bodyPr wrap="square" rtlCol="0">
            <a:spAutoFit/>
          </a:bodyPr>
          <a:lstStyle/>
          <a:p>
            <a:r>
              <a:rPr lang="fi-FI" sz="1100"/>
              <a:t>Kuva: EPV Energia</a:t>
            </a:r>
            <a:endParaRPr lang="en-FI" sz="1100"/>
          </a:p>
        </p:txBody>
      </p:sp>
    </p:spTree>
    <p:extLst>
      <p:ext uri="{BB962C8B-B14F-4D97-AF65-F5344CB8AC3E}">
        <p14:creationId xmlns:p14="http://schemas.microsoft.com/office/powerpoint/2010/main" val="156930902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4F84476-64BE-EFE9-AC1D-42832209A80A}"/>
              </a:ext>
            </a:extLst>
          </p:cNvPr>
          <p:cNvSpPr>
            <a:spLocks noGrp="1"/>
          </p:cNvSpPr>
          <p:nvPr>
            <p:ph sz="half" idx="1"/>
          </p:nvPr>
        </p:nvSpPr>
        <p:spPr>
          <a:xfrm>
            <a:off x="1193800" y="3652262"/>
            <a:ext cx="2755900" cy="2301821"/>
          </a:xfrm>
        </p:spPr>
        <p:txBody>
          <a:bodyPr>
            <a:normAutofit/>
          </a:bodyPr>
          <a:lstStyle/>
          <a:p>
            <a:r>
              <a:rPr lang="fi-FI" sz="1400" dirty="0"/>
              <a:t>Sähköä voidaan tuottaa eri tavoilla, kuten tuulivoimaloissa, vesivoimaloissa, aurinkopaneeleilla tai ydinvoimaloissa.</a:t>
            </a:r>
          </a:p>
        </p:txBody>
      </p:sp>
      <p:sp>
        <p:nvSpPr>
          <p:cNvPr id="9" name="Content Placeholder 8">
            <a:extLst>
              <a:ext uri="{FF2B5EF4-FFF2-40B4-BE49-F238E27FC236}">
                <a16:creationId xmlns:a16="http://schemas.microsoft.com/office/drawing/2014/main" id="{C35C3086-0CF3-2C80-8DA3-D245AA3868EB}"/>
              </a:ext>
            </a:extLst>
          </p:cNvPr>
          <p:cNvSpPr>
            <a:spLocks noGrp="1"/>
          </p:cNvSpPr>
          <p:nvPr>
            <p:ph sz="half" idx="11"/>
          </p:nvPr>
        </p:nvSpPr>
        <p:spPr>
          <a:xfrm>
            <a:off x="4718050" y="3642574"/>
            <a:ext cx="2755900" cy="2301821"/>
          </a:xfrm>
        </p:spPr>
        <p:txBody>
          <a:bodyPr>
            <a:normAutofit/>
          </a:bodyPr>
          <a:lstStyle/>
          <a:p>
            <a:r>
              <a:rPr lang="fi-FI" sz="1400" dirty="0"/>
              <a:t>Sähkö kulkee isoilla johdoilla (voimajohdot) kaupunkeihin ja kyliin. </a:t>
            </a:r>
          </a:p>
          <a:p>
            <a:r>
              <a:rPr lang="fi-FI" sz="1400" dirty="0"/>
              <a:t>Matkalla sähkö menee muuntajiin, jotka pienentävät sen voimaa, jotta sitä voi käyttää kotona.</a:t>
            </a:r>
          </a:p>
        </p:txBody>
      </p:sp>
      <p:sp>
        <p:nvSpPr>
          <p:cNvPr id="10" name="Content Placeholder 9">
            <a:extLst>
              <a:ext uri="{FF2B5EF4-FFF2-40B4-BE49-F238E27FC236}">
                <a16:creationId xmlns:a16="http://schemas.microsoft.com/office/drawing/2014/main" id="{019773E7-C948-B058-D1FF-2FDC3482F48F}"/>
              </a:ext>
            </a:extLst>
          </p:cNvPr>
          <p:cNvSpPr>
            <a:spLocks noGrp="1"/>
          </p:cNvSpPr>
          <p:nvPr>
            <p:ph sz="half" idx="13"/>
          </p:nvPr>
        </p:nvSpPr>
        <p:spPr>
          <a:xfrm>
            <a:off x="8107681" y="3652262"/>
            <a:ext cx="3025140" cy="2527568"/>
          </a:xfrm>
        </p:spPr>
        <p:txBody>
          <a:bodyPr>
            <a:normAutofit/>
          </a:bodyPr>
          <a:lstStyle/>
          <a:p>
            <a:r>
              <a:rPr lang="fi-FI" sz="1400" dirty="0"/>
              <a:t>Kotitalouksiin sähkö tulee sähkökaapelin kautta. Se kulkee seinien sisällä olevissa johdoissa pistorasioihin ja katkaisijoihin.</a:t>
            </a:r>
          </a:p>
          <a:p>
            <a:r>
              <a:rPr lang="fi-FI" sz="1400" dirty="0"/>
              <a:t>Kun kytket kännykän laturiin, sähkö virtaa johdon läpi akkuun ja latautuminen alkaa! Sama tapahtuu muille laitteille, kuten lampuille, televisiolle ja jääkaapille.</a:t>
            </a:r>
          </a:p>
        </p:txBody>
      </p:sp>
      <p:sp>
        <p:nvSpPr>
          <p:cNvPr id="8" name="Content Placeholder 7">
            <a:extLst>
              <a:ext uri="{FF2B5EF4-FFF2-40B4-BE49-F238E27FC236}">
                <a16:creationId xmlns:a16="http://schemas.microsoft.com/office/drawing/2014/main" id="{25CC317F-8BB3-1456-CFAE-25A9200C6F20}"/>
              </a:ext>
            </a:extLst>
          </p:cNvPr>
          <p:cNvSpPr>
            <a:spLocks noGrp="1"/>
          </p:cNvSpPr>
          <p:nvPr>
            <p:ph sz="half" idx="10"/>
          </p:nvPr>
        </p:nvSpPr>
        <p:spPr/>
        <p:txBody>
          <a:bodyPr>
            <a:normAutofit fontScale="62500" lnSpcReduction="20000"/>
          </a:bodyPr>
          <a:lstStyle/>
          <a:p>
            <a:pPr algn="ctr"/>
            <a:r>
              <a:rPr lang="fi-FI" dirty="0"/>
              <a:t>Sähkö syntyy voimalaitoksessa</a:t>
            </a:r>
          </a:p>
        </p:txBody>
      </p:sp>
      <p:sp>
        <p:nvSpPr>
          <p:cNvPr id="11" name="Content Placeholder 10">
            <a:extLst>
              <a:ext uri="{FF2B5EF4-FFF2-40B4-BE49-F238E27FC236}">
                <a16:creationId xmlns:a16="http://schemas.microsoft.com/office/drawing/2014/main" id="{A016B20C-DD41-92F0-3DAE-44F3B78CB39D}"/>
              </a:ext>
            </a:extLst>
          </p:cNvPr>
          <p:cNvSpPr>
            <a:spLocks noGrp="1"/>
          </p:cNvSpPr>
          <p:nvPr>
            <p:ph sz="half" idx="14"/>
          </p:nvPr>
        </p:nvSpPr>
        <p:spPr>
          <a:xfrm>
            <a:off x="4446270" y="3123013"/>
            <a:ext cx="3299460" cy="417211"/>
          </a:xfrm>
        </p:spPr>
        <p:txBody>
          <a:bodyPr>
            <a:noAutofit/>
          </a:bodyPr>
          <a:lstStyle/>
          <a:p>
            <a:pPr algn="ctr"/>
            <a:r>
              <a:rPr lang="fi-FI" sz="1400" dirty="0"/>
              <a:t>Sähkö matkustaa pitkin sähköverkkoa</a:t>
            </a:r>
          </a:p>
        </p:txBody>
      </p:sp>
      <p:sp>
        <p:nvSpPr>
          <p:cNvPr id="12" name="Content Placeholder 11">
            <a:extLst>
              <a:ext uri="{FF2B5EF4-FFF2-40B4-BE49-F238E27FC236}">
                <a16:creationId xmlns:a16="http://schemas.microsoft.com/office/drawing/2014/main" id="{39ECE6F5-8D8E-AFF9-682A-0285DCCD3209}"/>
              </a:ext>
            </a:extLst>
          </p:cNvPr>
          <p:cNvSpPr>
            <a:spLocks noGrp="1"/>
          </p:cNvSpPr>
          <p:nvPr>
            <p:ph sz="half" idx="15"/>
          </p:nvPr>
        </p:nvSpPr>
        <p:spPr/>
        <p:txBody>
          <a:bodyPr>
            <a:normAutofit/>
          </a:bodyPr>
          <a:lstStyle/>
          <a:p>
            <a:pPr algn="ctr"/>
            <a:r>
              <a:rPr lang="fi-FI" sz="1400" dirty="0"/>
              <a:t>Sähkö saapuu kotiin</a:t>
            </a:r>
          </a:p>
        </p:txBody>
      </p:sp>
      <p:sp>
        <p:nvSpPr>
          <p:cNvPr id="6" name="Title 5">
            <a:extLst>
              <a:ext uri="{FF2B5EF4-FFF2-40B4-BE49-F238E27FC236}">
                <a16:creationId xmlns:a16="http://schemas.microsoft.com/office/drawing/2014/main" id="{670D9BC2-3DE6-6FE7-5C2C-E46A5C9D2549}"/>
              </a:ext>
            </a:extLst>
          </p:cNvPr>
          <p:cNvSpPr>
            <a:spLocks noGrp="1"/>
          </p:cNvSpPr>
          <p:nvPr>
            <p:ph type="title"/>
          </p:nvPr>
        </p:nvSpPr>
        <p:spPr/>
        <p:txBody>
          <a:bodyPr/>
          <a:lstStyle/>
          <a:p>
            <a:r>
              <a:rPr lang="fi-FI" dirty="0"/>
              <a:t>Energian matka kotiisi</a:t>
            </a:r>
          </a:p>
        </p:txBody>
      </p:sp>
    </p:spTree>
    <p:extLst>
      <p:ext uri="{BB962C8B-B14F-4D97-AF65-F5344CB8AC3E}">
        <p14:creationId xmlns:p14="http://schemas.microsoft.com/office/powerpoint/2010/main" val="17290546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BCBD6-3C16-882C-3BDB-5F2D21C86E8F}"/>
              </a:ext>
            </a:extLst>
          </p:cNvPr>
          <p:cNvSpPr>
            <a:spLocks noGrp="1"/>
          </p:cNvSpPr>
          <p:nvPr>
            <p:ph sz="half" idx="1"/>
          </p:nvPr>
        </p:nvSpPr>
        <p:spPr>
          <a:xfrm>
            <a:off x="1193800" y="3667288"/>
            <a:ext cx="2755900" cy="2301821"/>
          </a:xfrm>
        </p:spPr>
        <p:txBody>
          <a:bodyPr>
            <a:normAutofit/>
          </a:bodyPr>
          <a:lstStyle/>
          <a:p>
            <a:r>
              <a:rPr lang="fi-FI" sz="1800" dirty="0"/>
              <a:t>Vähemmän sähköä tuotetaan, ja voi tulla sähkökatkoja. Onneksi sähköä saadaan monista eri voimaloista, joten muut voimalaitokset voivat auttaa.</a:t>
            </a:r>
          </a:p>
        </p:txBody>
      </p:sp>
      <p:sp>
        <p:nvSpPr>
          <p:cNvPr id="3" name="Content Placeholder 2">
            <a:extLst>
              <a:ext uri="{FF2B5EF4-FFF2-40B4-BE49-F238E27FC236}">
                <a16:creationId xmlns:a16="http://schemas.microsoft.com/office/drawing/2014/main" id="{058009E9-57CF-DA80-E478-D8D4DA59FAC3}"/>
              </a:ext>
            </a:extLst>
          </p:cNvPr>
          <p:cNvSpPr>
            <a:spLocks noGrp="1"/>
          </p:cNvSpPr>
          <p:nvPr>
            <p:ph sz="half" idx="11"/>
          </p:nvPr>
        </p:nvSpPr>
        <p:spPr/>
        <p:txBody>
          <a:bodyPr>
            <a:normAutofit lnSpcReduction="10000"/>
          </a:bodyPr>
          <a:lstStyle/>
          <a:p>
            <a:r>
              <a:rPr lang="fi-FI" sz="1800" dirty="0"/>
              <a:t>Sähkö ei pääse koteihin asti, ja alueelle voi tulla sähkökatko.</a:t>
            </a:r>
          </a:p>
          <a:p>
            <a:r>
              <a:rPr lang="fi-FI" sz="1800" dirty="0"/>
              <a:t>Jos erimerkiksi puu on kaatunut sähkölinjalle, sähköasentajat korjaavat johdot mahdollisimman nopeasti.</a:t>
            </a:r>
          </a:p>
        </p:txBody>
      </p:sp>
      <p:sp>
        <p:nvSpPr>
          <p:cNvPr id="4" name="Content Placeholder 3">
            <a:extLst>
              <a:ext uri="{FF2B5EF4-FFF2-40B4-BE49-F238E27FC236}">
                <a16:creationId xmlns:a16="http://schemas.microsoft.com/office/drawing/2014/main" id="{1A427F4F-B131-062A-B8B1-CD7FB8A7478E}"/>
              </a:ext>
            </a:extLst>
          </p:cNvPr>
          <p:cNvSpPr>
            <a:spLocks noGrp="1"/>
          </p:cNvSpPr>
          <p:nvPr>
            <p:ph sz="half" idx="13"/>
          </p:nvPr>
        </p:nvSpPr>
        <p:spPr/>
        <p:txBody>
          <a:bodyPr>
            <a:normAutofit/>
          </a:bodyPr>
          <a:lstStyle/>
          <a:p>
            <a:r>
              <a:rPr lang="fi-FI" sz="1800" dirty="0"/>
              <a:t>Esimerkiksi, jos sulake palaa, valot voivat sammua yhdestä huoneesta, mutta muu koti voi silti saada sähköä. Sulake pitää vaihtaa, jotta sähkö toimii taas normaalisti.</a:t>
            </a:r>
          </a:p>
        </p:txBody>
      </p:sp>
      <p:sp>
        <p:nvSpPr>
          <p:cNvPr id="5" name="Content Placeholder 4">
            <a:extLst>
              <a:ext uri="{FF2B5EF4-FFF2-40B4-BE49-F238E27FC236}">
                <a16:creationId xmlns:a16="http://schemas.microsoft.com/office/drawing/2014/main" id="{93E2B54C-0566-3F75-5D52-71A346947F6D}"/>
              </a:ext>
            </a:extLst>
          </p:cNvPr>
          <p:cNvSpPr>
            <a:spLocks noGrp="1"/>
          </p:cNvSpPr>
          <p:nvPr>
            <p:ph sz="half" idx="10"/>
          </p:nvPr>
        </p:nvSpPr>
        <p:spPr>
          <a:xfrm>
            <a:off x="1193798" y="3151221"/>
            <a:ext cx="2997201" cy="417211"/>
          </a:xfrm>
        </p:spPr>
        <p:txBody>
          <a:bodyPr>
            <a:noAutofit/>
          </a:bodyPr>
          <a:lstStyle/>
          <a:p>
            <a:r>
              <a:rPr lang="fi-FI" sz="1400" b="1" dirty="0"/>
              <a:t>Voimalaitos menee rikki tai pysähtyy</a:t>
            </a:r>
            <a:r>
              <a:rPr lang="fi-FI" sz="1400" dirty="0"/>
              <a:t> </a:t>
            </a:r>
          </a:p>
        </p:txBody>
      </p:sp>
      <p:sp>
        <p:nvSpPr>
          <p:cNvPr id="6" name="Content Placeholder 5">
            <a:extLst>
              <a:ext uri="{FF2B5EF4-FFF2-40B4-BE49-F238E27FC236}">
                <a16:creationId xmlns:a16="http://schemas.microsoft.com/office/drawing/2014/main" id="{EAA7C979-82FA-8099-B2DC-43395AC10E99}"/>
              </a:ext>
            </a:extLst>
          </p:cNvPr>
          <p:cNvSpPr>
            <a:spLocks noGrp="1"/>
          </p:cNvSpPr>
          <p:nvPr>
            <p:ph sz="half" idx="14"/>
          </p:nvPr>
        </p:nvSpPr>
        <p:spPr/>
        <p:txBody>
          <a:bodyPr>
            <a:normAutofit fontScale="62500" lnSpcReduction="20000"/>
          </a:bodyPr>
          <a:lstStyle/>
          <a:p>
            <a:r>
              <a:rPr lang="fi-FI" b="1" dirty="0"/>
              <a:t>Voimajohto katkeaa myrskyssä</a:t>
            </a:r>
            <a:r>
              <a:rPr lang="fi-FI" dirty="0"/>
              <a:t> </a:t>
            </a:r>
          </a:p>
        </p:txBody>
      </p:sp>
      <p:sp>
        <p:nvSpPr>
          <p:cNvPr id="7" name="Content Placeholder 6">
            <a:extLst>
              <a:ext uri="{FF2B5EF4-FFF2-40B4-BE49-F238E27FC236}">
                <a16:creationId xmlns:a16="http://schemas.microsoft.com/office/drawing/2014/main" id="{4A35FA99-C0FF-DDCB-4492-19A4206888A8}"/>
              </a:ext>
            </a:extLst>
          </p:cNvPr>
          <p:cNvSpPr>
            <a:spLocks noGrp="1"/>
          </p:cNvSpPr>
          <p:nvPr>
            <p:ph sz="half" idx="15"/>
          </p:nvPr>
        </p:nvSpPr>
        <p:spPr/>
        <p:txBody>
          <a:bodyPr>
            <a:normAutofit fontScale="62500" lnSpcReduction="20000"/>
          </a:bodyPr>
          <a:lstStyle/>
          <a:p>
            <a:r>
              <a:rPr lang="fi-FI" b="1" dirty="0"/>
              <a:t>Jokin laite kotona menee rikki</a:t>
            </a:r>
            <a:endParaRPr lang="fi-FI" dirty="0"/>
          </a:p>
        </p:txBody>
      </p:sp>
      <p:sp>
        <p:nvSpPr>
          <p:cNvPr id="8" name="Title 7">
            <a:extLst>
              <a:ext uri="{FF2B5EF4-FFF2-40B4-BE49-F238E27FC236}">
                <a16:creationId xmlns:a16="http://schemas.microsoft.com/office/drawing/2014/main" id="{3A6F8D31-C14E-6C24-2E4F-D8FB2CDB8E12}"/>
              </a:ext>
            </a:extLst>
          </p:cNvPr>
          <p:cNvSpPr>
            <a:spLocks noGrp="1"/>
          </p:cNvSpPr>
          <p:nvPr>
            <p:ph type="title"/>
          </p:nvPr>
        </p:nvSpPr>
        <p:spPr>
          <a:xfrm>
            <a:off x="590037" y="774386"/>
            <a:ext cx="8934963" cy="1578069"/>
          </a:xfrm>
        </p:spPr>
        <p:txBody>
          <a:bodyPr>
            <a:normAutofit fontScale="90000"/>
          </a:bodyPr>
          <a:lstStyle/>
          <a:p>
            <a:r>
              <a:rPr lang="fi-FI" dirty="0"/>
              <a:t>Jos jokin matkan varrella menee rikki, sähkö ei pääse perille koteihin normaalisti. </a:t>
            </a:r>
            <a:br>
              <a:rPr lang="fi-FI" dirty="0"/>
            </a:br>
            <a:endParaRPr lang="fi-FI" dirty="0"/>
          </a:p>
        </p:txBody>
      </p:sp>
    </p:spTree>
    <p:extLst>
      <p:ext uri="{BB962C8B-B14F-4D97-AF65-F5344CB8AC3E}">
        <p14:creationId xmlns:p14="http://schemas.microsoft.com/office/powerpoint/2010/main" val="38455910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E99AB1-C23E-4C6E-76AC-8D07BF668D75}"/>
              </a:ext>
            </a:extLst>
          </p:cNvPr>
          <p:cNvSpPr>
            <a:spLocks noGrp="1"/>
          </p:cNvSpPr>
          <p:nvPr>
            <p:ph sz="half" idx="1"/>
          </p:nvPr>
        </p:nvSpPr>
        <p:spPr/>
        <p:txBody>
          <a:bodyPr/>
          <a:lstStyle/>
          <a:p>
            <a:endParaRPr lang="fi-FI"/>
          </a:p>
        </p:txBody>
      </p:sp>
      <p:sp>
        <p:nvSpPr>
          <p:cNvPr id="7" name="Content Placeholder 6">
            <a:extLst>
              <a:ext uri="{FF2B5EF4-FFF2-40B4-BE49-F238E27FC236}">
                <a16:creationId xmlns:a16="http://schemas.microsoft.com/office/drawing/2014/main" id="{95C0C4A9-3DF7-FD90-9A7D-669C2D52496C}"/>
              </a:ext>
            </a:extLst>
          </p:cNvPr>
          <p:cNvSpPr>
            <a:spLocks noGrp="1"/>
          </p:cNvSpPr>
          <p:nvPr>
            <p:ph sz="half" idx="10"/>
          </p:nvPr>
        </p:nvSpPr>
        <p:spPr/>
        <p:txBody>
          <a:bodyPr/>
          <a:lstStyle/>
          <a:p>
            <a:endParaRPr lang="fi-FI"/>
          </a:p>
        </p:txBody>
      </p:sp>
      <p:sp>
        <p:nvSpPr>
          <p:cNvPr id="4" name="Title 3">
            <a:extLst>
              <a:ext uri="{FF2B5EF4-FFF2-40B4-BE49-F238E27FC236}">
                <a16:creationId xmlns:a16="http://schemas.microsoft.com/office/drawing/2014/main" id="{C77319FB-CDF1-B249-FECD-EC0F0F43B6B2}"/>
              </a:ext>
            </a:extLst>
          </p:cNvPr>
          <p:cNvSpPr>
            <a:spLocks noGrp="1"/>
          </p:cNvSpPr>
          <p:nvPr>
            <p:ph type="title"/>
          </p:nvPr>
        </p:nvSpPr>
        <p:spPr>
          <a:xfrm>
            <a:off x="838200" y="180026"/>
            <a:ext cx="6759509" cy="1578069"/>
          </a:xfrm>
        </p:spPr>
        <p:txBody>
          <a:bodyPr anchor="ctr">
            <a:normAutofit/>
          </a:bodyPr>
          <a:lstStyle/>
          <a:p>
            <a:r>
              <a:rPr lang="sv-FI" dirty="0" err="1"/>
              <a:t>Miten</a:t>
            </a:r>
            <a:r>
              <a:rPr lang="sv-FI" dirty="0"/>
              <a:t> </a:t>
            </a:r>
            <a:r>
              <a:rPr lang="sv-FI" dirty="0" err="1"/>
              <a:t>kaukolämpö</a:t>
            </a:r>
            <a:r>
              <a:rPr lang="sv-FI" dirty="0"/>
              <a:t> </a:t>
            </a:r>
            <a:r>
              <a:rPr lang="sv-FI" dirty="0" err="1"/>
              <a:t>toimii</a:t>
            </a:r>
            <a:r>
              <a:rPr lang="sv-FI" dirty="0"/>
              <a:t>?</a:t>
            </a:r>
            <a:endParaRPr lang="fi-FI" dirty="0"/>
          </a:p>
        </p:txBody>
      </p:sp>
      <p:pic>
        <p:nvPicPr>
          <p:cNvPr id="8" name="Picture 7" descr="A diagram of a house&#10;&#10;AI-generated content may be incorrect.">
            <a:extLst>
              <a:ext uri="{FF2B5EF4-FFF2-40B4-BE49-F238E27FC236}">
                <a16:creationId xmlns:a16="http://schemas.microsoft.com/office/drawing/2014/main" id="{4AB4E8C6-BCDF-64E9-F630-7079057AD3E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442" b="16013"/>
          <a:stretch/>
        </p:blipFill>
        <p:spPr>
          <a:xfrm>
            <a:off x="528985" y="1569720"/>
            <a:ext cx="11134029" cy="4607243"/>
          </a:xfrm>
          <a:prstGeom prst="rect">
            <a:avLst/>
          </a:prstGeom>
          <a:noFill/>
        </p:spPr>
      </p:pic>
    </p:spTree>
    <p:extLst>
      <p:ext uri="{BB962C8B-B14F-4D97-AF65-F5344CB8AC3E}">
        <p14:creationId xmlns:p14="http://schemas.microsoft.com/office/powerpoint/2010/main" val="2496625637"/>
      </p:ext>
    </p:extLst>
  </p:cSld>
  <p:clrMapOvr>
    <a:masterClrMapping/>
  </p:clrMapOvr>
  <p:transition spd="slow">
    <p:push dir="u"/>
  </p:transition>
</p:sld>
</file>

<file path=ppt/theme/theme1.xml><?xml version="1.0" encoding="utf-8"?>
<a:theme xmlns:a="http://schemas.openxmlformats.org/drawingml/2006/main" name="VS_Perusesityksen diat">
  <a:themeElements>
    <a:clrScheme name="Väripaletti 1">
      <a:dk1>
        <a:srgbClr val="1E1E1E"/>
      </a:dk1>
      <a:lt1>
        <a:srgbClr val="FFFFFF"/>
      </a:lt1>
      <a:dk2>
        <a:srgbClr val="DDE9FF"/>
      </a:dk2>
      <a:lt2>
        <a:srgbClr val="F4F4F4"/>
      </a:lt2>
      <a:accent1>
        <a:srgbClr val="E33481"/>
      </a:accent1>
      <a:accent2>
        <a:srgbClr val="F8D6E5"/>
      </a:accent2>
      <a:accent3>
        <a:srgbClr val="1E1E1E"/>
      </a:accent3>
      <a:accent4>
        <a:srgbClr val="93B3A9"/>
      </a:accent4>
      <a:accent5>
        <a:srgbClr val="0079C9"/>
      </a:accent5>
      <a:accent6>
        <a:srgbClr val="F9F18C"/>
      </a:accent6>
      <a:hlink>
        <a:srgbClr val="E3348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itys1" id="{74F80F32-4EC9-E947-8821-7CB8CCE31F0A}" vid="{19E1221F-F77B-8448-890F-FB334CA7FAF2}"/>
    </a:ext>
  </a:extLst>
</a:theme>
</file>

<file path=ppt/theme/theme10.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rilaiset kuvitusvaihtoehdo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F9F18C"/>
      </a:accent5>
      <a:accent6>
        <a:srgbClr val="0079C9"/>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asan Sähköverkko 2023" id="{7AEA0C23-5F1C-44BA-8D37-EB877C54DAAA}" vid="{AF97AE13-22FF-4712-B8E9-E420D987B01E}"/>
    </a:ext>
  </a:extLst>
</a:theme>
</file>

<file path=ppt/theme/theme3.xml><?xml version="1.0" encoding="utf-8"?>
<a:theme xmlns:a="http://schemas.openxmlformats.org/drawingml/2006/main" name="1_VS_Perusesityksen diat">
  <a:themeElements>
    <a:clrScheme name="Mukautetut 1">
      <a:dk1>
        <a:srgbClr val="1E1E1E"/>
      </a:dk1>
      <a:lt1>
        <a:srgbClr val="FFFFFF"/>
      </a:lt1>
      <a:dk2>
        <a:srgbClr val="DDE9FF"/>
      </a:dk2>
      <a:lt2>
        <a:srgbClr val="F4F4F4"/>
      </a:lt2>
      <a:accent1>
        <a:srgbClr val="E33481"/>
      </a:accent1>
      <a:accent2>
        <a:srgbClr val="F8D6E5"/>
      </a:accent2>
      <a:accent3>
        <a:srgbClr val="1E1E1E"/>
      </a:accent3>
      <a:accent4>
        <a:srgbClr val="93B3A9"/>
      </a:accent4>
      <a:accent5>
        <a:srgbClr val="0079C9"/>
      </a:accent5>
      <a:accent6>
        <a:srgbClr val="F9F18C"/>
      </a:accent6>
      <a:hlink>
        <a:srgbClr val="0079C9"/>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itys2" id="{EADC2BFB-FD45-1A4A-B652-94D72B646E34}" vid="{B6D11AC5-AF22-F94C-B4B9-DB8BDF1F1D5C}"/>
    </a:ext>
  </a:extLst>
</a:theme>
</file>

<file path=ppt/theme/theme4.xml><?xml version="1.0" encoding="utf-8"?>
<a:theme xmlns:a="http://schemas.openxmlformats.org/drawingml/2006/main" name="Vasa Elektriska">
  <a:themeElements>
    <a:clrScheme name="Vaasan Sähkö">
      <a:dk1>
        <a:srgbClr val="1E1E1E"/>
      </a:dk1>
      <a:lt1>
        <a:sysClr val="window" lastClr="FFFFFF"/>
      </a:lt1>
      <a:dk2>
        <a:srgbClr val="616365"/>
      </a:dk2>
      <a:lt2>
        <a:srgbClr val="E0E1DD"/>
      </a:lt2>
      <a:accent1>
        <a:srgbClr val="D10074"/>
      </a:accent1>
      <a:accent2>
        <a:srgbClr val="711932"/>
      </a:accent2>
      <a:accent3>
        <a:srgbClr val="F04D98"/>
      </a:accent3>
      <a:accent4>
        <a:srgbClr val="DE9BA8"/>
      </a:accent4>
      <a:accent5>
        <a:srgbClr val="0098DB"/>
      </a:accent5>
      <a:accent6>
        <a:srgbClr val="C3E76F"/>
      </a:accent6>
      <a:hlink>
        <a:srgbClr val="D10074"/>
      </a:hlink>
      <a:folHlink>
        <a:srgbClr val="D10074"/>
      </a:folHlink>
    </a:clrScheme>
    <a:fontScheme name="Vaasan Sähkö">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vaasansahko_se.potx" id="{EA54B763-80D6-47AA-87BF-68FB44365468}" vid="{86D99D4D-470D-4F47-A44D-B0BBC7519B00}"/>
    </a:ext>
  </a:extLst>
</a:theme>
</file>

<file path=ppt/theme/theme5.xml><?xml version="1.0" encoding="utf-8"?>
<a:theme xmlns:a="http://schemas.openxmlformats.org/drawingml/2006/main" name="2_VS_Perusesityksen dia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0079C8"/>
      </a:accent5>
      <a:accent6>
        <a:srgbClr val="F9F18C"/>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B0F7A23D-930E-47BF-BE69-241587C6A4CB}"/>
    </a:ext>
  </a:extLst>
</a:theme>
</file>

<file path=ppt/theme/theme6.xml><?xml version="1.0" encoding="utf-8"?>
<a:theme xmlns:a="http://schemas.openxmlformats.org/drawingml/2006/main" name="3_VS_Perusesityksen dia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0079C8"/>
      </a:accent5>
      <a:accent6>
        <a:srgbClr val="F9F18C"/>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B0F7A23D-930E-47BF-BE69-241587C6A4CB}"/>
    </a:ext>
  </a:extLst>
</a:theme>
</file>

<file path=ppt/theme/theme7.xml><?xml version="1.0" encoding="utf-8"?>
<a:theme xmlns:a="http://schemas.openxmlformats.org/drawingml/2006/main" name="1_Erilaiset kuvitusvaihtoehdot">
  <a:themeElements>
    <a:clrScheme name="VS brändivärit">
      <a:dk1>
        <a:srgbClr val="000000"/>
      </a:dk1>
      <a:lt1>
        <a:srgbClr val="FFFFFF"/>
      </a:lt1>
      <a:dk2>
        <a:srgbClr val="000E49"/>
      </a:dk2>
      <a:lt2>
        <a:srgbClr val="E7E6E6"/>
      </a:lt2>
      <a:accent1>
        <a:srgbClr val="E33481"/>
      </a:accent1>
      <a:accent2>
        <a:srgbClr val="F9C2F3"/>
      </a:accent2>
      <a:accent3>
        <a:srgbClr val="1E1E1E"/>
      </a:accent3>
      <a:accent4>
        <a:srgbClr val="86B542"/>
      </a:accent4>
      <a:accent5>
        <a:srgbClr val="F9F18C"/>
      </a:accent5>
      <a:accent6>
        <a:srgbClr val="0079C9"/>
      </a:accent6>
      <a:hlink>
        <a:srgbClr val="0563C1"/>
      </a:hlink>
      <a:folHlink>
        <a:srgbClr val="954F72"/>
      </a:folHlink>
    </a:clrScheme>
    <a:fontScheme name="VS_fontit">
      <a:majorFont>
        <a:latin typeface="Noway Round 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_PP-pohja malli_noway_SUOMI 3" id="{C2BE45E7-4F50-4630-8110-64884541CBF9}" vid="{2AE261EF-75F1-45AC-8C7F-464886552EEE}"/>
    </a:ext>
  </a:extLst>
</a:theme>
</file>

<file path=ppt/theme/theme8.xml><?xml version="1.0" encoding="utf-8"?>
<a:theme xmlns:a="http://schemas.openxmlformats.org/drawingml/2006/main" name="Vaasan Sähkö">
  <a:themeElements>
    <a:clrScheme name="Vaasan Sähkö">
      <a:dk1>
        <a:srgbClr val="1E1E1E"/>
      </a:dk1>
      <a:lt1>
        <a:sysClr val="window" lastClr="FFFFFF"/>
      </a:lt1>
      <a:dk2>
        <a:srgbClr val="616365"/>
      </a:dk2>
      <a:lt2>
        <a:srgbClr val="E0E1DD"/>
      </a:lt2>
      <a:accent1>
        <a:srgbClr val="D10074"/>
      </a:accent1>
      <a:accent2>
        <a:srgbClr val="711932"/>
      </a:accent2>
      <a:accent3>
        <a:srgbClr val="F04D98"/>
      </a:accent3>
      <a:accent4>
        <a:srgbClr val="DE9BA8"/>
      </a:accent4>
      <a:accent5>
        <a:srgbClr val="0098DB"/>
      </a:accent5>
      <a:accent6>
        <a:srgbClr val="C3E76F"/>
      </a:accent6>
      <a:hlink>
        <a:srgbClr val="D10074"/>
      </a:hlink>
      <a:folHlink>
        <a:srgbClr val="D10074"/>
      </a:folHlink>
    </a:clrScheme>
    <a:fontScheme name="Vaasan Sähkö">
      <a:majorFont>
        <a:latin typeface="Nunito ExtraBold"/>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err="1" smtClean="0"/>
        </a:defPPr>
      </a:lstStyle>
    </a:txDef>
  </a:objectDefaults>
  <a:extraClrSchemeLst/>
  <a:extLst>
    <a:ext uri="{05A4C25C-085E-4340-85A3-A5531E510DB2}">
      <thm15:themeFamily xmlns:thm15="http://schemas.microsoft.com/office/thememl/2012/main" name="vaasansahko_malli.potx" id="{8B8A65A0-9059-467E-A857-06EC507E9768}" vid="{0D732507-6050-45B1-81BB-D672A85270A6}"/>
    </a:ext>
  </a:extLst>
</a:theme>
</file>

<file path=ppt/theme/theme9.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4286C492460260408E88E43117B6E47B" ma:contentTypeVersion="14" ma:contentTypeDescription="Luo uusi asiakirja." ma:contentTypeScope="" ma:versionID="dcc0843c67a1a752a55d02e7c4d8766a">
  <xsd:schema xmlns:xsd="http://www.w3.org/2001/XMLSchema" xmlns:xs="http://www.w3.org/2001/XMLSchema" xmlns:p="http://schemas.microsoft.com/office/2006/metadata/properties" xmlns:ns2="d23c4b18-565c-4e46-8f13-44e6074e7dc4" xmlns:ns3="87528dc6-9401-4831-9798-a6d7faed8b0d" targetNamespace="http://schemas.microsoft.com/office/2006/metadata/properties" ma:root="true" ma:fieldsID="4558cb9894a38fb80c4b49bc7c9c3bd8" ns2:_="" ns3:_="">
    <xsd:import namespace="d23c4b18-565c-4e46-8f13-44e6074e7dc4"/>
    <xsd:import namespace="87528dc6-9401-4831-9798-a6d7faed8b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3c4b18-565c-4e46-8f13-44e6074e7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2e97c820-d113-4462-a46b-ee63c3cdc7d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528dc6-9401-4831-9798-a6d7faed8b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a3479c-fbbe-4b0e-8b7e-e217b4a060bb}" ma:internalName="TaxCatchAll" ma:showField="CatchAllData" ma:web="87528dc6-9401-4831-9798-a6d7faed8b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7528dc6-9401-4831-9798-a6d7faed8b0d" xsi:nil="true"/>
    <lcf76f155ced4ddcb4097134ff3c332f xmlns="d23c4b18-565c-4e46-8f13-44e6074e7d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6A253C-8FDF-4290-9EBE-0905F5DCB263}">
  <ds:schemaRefs>
    <ds:schemaRef ds:uri="http://schemas.microsoft.com/sharepoint/v3/contenttype/forms"/>
  </ds:schemaRefs>
</ds:datastoreItem>
</file>

<file path=customXml/itemProps2.xml><?xml version="1.0" encoding="utf-8"?>
<ds:datastoreItem xmlns:ds="http://schemas.openxmlformats.org/officeDocument/2006/customXml" ds:itemID="{16C7D73D-83F2-4AD0-9355-57381F6F7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3c4b18-565c-4e46-8f13-44e6074e7dc4"/>
    <ds:schemaRef ds:uri="87528dc6-9401-4831-9798-a6d7faed8b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D03B45-EF46-4D25-A1AE-61A2DAF2C35B}">
  <ds:schemaRef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87528dc6-9401-4831-9798-a6d7faed8b0d"/>
    <ds:schemaRef ds:uri="http://schemas.microsoft.com/office/2006/metadata/properties"/>
    <ds:schemaRef ds:uri="http://schemas.openxmlformats.org/package/2006/metadata/core-properties"/>
    <ds:schemaRef ds:uri="d23c4b18-565c-4e46-8f13-44e6074e7dc4"/>
  </ds:schemaRefs>
</ds:datastoreItem>
</file>

<file path=docProps/app.xml><?xml version="1.0" encoding="utf-8"?>
<Properties xmlns="http://schemas.openxmlformats.org/officeDocument/2006/extended-properties" xmlns:vt="http://schemas.openxmlformats.org/officeDocument/2006/docPropsVTypes">
  <Template>VS_PowerPoint_pohja_FI</Template>
  <TotalTime>874</TotalTime>
  <Words>1391</Words>
  <Application>Microsoft Office PowerPoint</Application>
  <PresentationFormat>Laajakuva</PresentationFormat>
  <Paragraphs>143</Paragraphs>
  <Slides>14</Slides>
  <Notes>13</Notes>
  <HiddenSlides>0</HiddenSlides>
  <MMClips>0</MMClips>
  <ScaleCrop>false</ScaleCrop>
  <HeadingPairs>
    <vt:vector size="6" baseType="variant">
      <vt:variant>
        <vt:lpstr>Käytetyt fontit</vt:lpstr>
      </vt:variant>
      <vt:variant>
        <vt:i4>5</vt:i4>
      </vt:variant>
      <vt:variant>
        <vt:lpstr>Teema</vt:lpstr>
      </vt:variant>
      <vt:variant>
        <vt:i4>8</vt:i4>
      </vt:variant>
      <vt:variant>
        <vt:lpstr>Dian otsikot</vt:lpstr>
      </vt:variant>
      <vt:variant>
        <vt:i4>14</vt:i4>
      </vt:variant>
    </vt:vector>
  </HeadingPairs>
  <TitlesOfParts>
    <vt:vector size="27" baseType="lpstr">
      <vt:lpstr>Noway Round Bold</vt:lpstr>
      <vt:lpstr>Nunito</vt:lpstr>
      <vt:lpstr>Calibri</vt:lpstr>
      <vt:lpstr>Arial</vt:lpstr>
      <vt:lpstr>Nunito ExtraBold</vt:lpstr>
      <vt:lpstr>VS_Perusesityksen diat</vt:lpstr>
      <vt:lpstr>Erilaiset kuvitusvaihtoehdot</vt:lpstr>
      <vt:lpstr>1_VS_Perusesityksen diat</vt:lpstr>
      <vt:lpstr>Vasa Elektriska</vt:lpstr>
      <vt:lpstr>2_VS_Perusesityksen diat</vt:lpstr>
      <vt:lpstr>3_VS_Perusesityksen diat</vt:lpstr>
      <vt:lpstr>1_Erilaiset kuvitusvaihtoehdot</vt:lpstr>
      <vt:lpstr>Vaasan Sähkö</vt:lpstr>
      <vt:lpstr>Tervetuloa energian maailmaan!</vt:lpstr>
      <vt:lpstr>Esityksen sisältö</vt:lpstr>
      <vt:lpstr>Kysymys oppilaille: mihin kaikkeen sähköä tarvitaan arjessa?</vt:lpstr>
      <vt:lpstr>Mistä sähkö tulee ja miten se päätyy koteihin? </vt:lpstr>
      <vt:lpstr>Kuinka sähköä tuotetaan?</vt:lpstr>
      <vt:lpstr>PowerPoint-esitys</vt:lpstr>
      <vt:lpstr>Energian matka kotiisi</vt:lpstr>
      <vt:lpstr>Jos jokin matkan varrella menee rikki, sähkö ei pääse perille koteihin normaalisti.  </vt:lpstr>
      <vt:lpstr>Miten kaukolämpö toimii?</vt:lpstr>
      <vt:lpstr>Kysymys oppilaille: Kuinka säästät energiaa kotona tai koulussa? </vt:lpstr>
      <vt:lpstr>Mitä tapahtuu, jos sähköä kuluu liikaa?</vt:lpstr>
      <vt:lpstr>Tietovisa energiasta!</vt:lpstr>
      <vt:lpstr>PowerPoint-esitys</vt:lpstr>
      <vt:lpstr>Lämmin kiitos! Toivottavasti piditte energiasta oppimisesta ja se oli hauskaa.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Jussila Mikaela</dc:creator>
  <cp:keywords/>
  <dc:description/>
  <cp:lastModifiedBy>Böling Mari</cp:lastModifiedBy>
  <cp:revision>70</cp:revision>
  <dcterms:created xsi:type="dcterms:W3CDTF">2025-02-06T13:23:03Z</dcterms:created>
  <dcterms:modified xsi:type="dcterms:W3CDTF">2026-01-19T13:21:13Z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0x0101004286C492460260408E88E43117B6E47B</vt:lpwstr>
  </property>
  <property fmtid="{D5CDD505-2E9C-101B-9397-08002B2CF9AE}" pid="3" name="MediaServiceImageTags">
    <vt:lpwstr/>
  </property>
</Properties>
</file>